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Masters/slideMaster46.xml" ContentType="application/vnd.openxmlformats-officedocument.presentationml.slideMaster+xml"/>
  <Override PartName="/ppt/slideMasters/slideMaster47.xml" ContentType="application/vnd.openxmlformats-officedocument.presentationml.slideMaster+xml"/>
  <Override PartName="/ppt/slideMasters/slideMaster4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9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10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3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4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theme/theme15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6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17.xml" ContentType="application/vnd.openxmlformats-officedocument.theme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8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9.xml" ContentType="application/vnd.openxmlformats-officedocument.theme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theme/theme20.xml" ContentType="application/vnd.openxmlformats-officedocument.theme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1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2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3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4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5.xml" ContentType="application/vnd.openxmlformats-officedocument.theme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theme/theme26.xml" ContentType="application/vnd.openxmlformats-officedocument.theme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27.xml" ContentType="application/vnd.openxmlformats-officedocument.theme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theme/theme28.xml" ContentType="application/vnd.openxmlformats-officedocument.theme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theme/theme29.xml" ContentType="application/vnd.openxmlformats-officedocument.theme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theme/theme30.xml" ContentType="application/vnd.openxmlformats-officedocument.theme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theme/theme31.xml" ContentType="application/vnd.openxmlformats-officedocument.theme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theme/theme32.xml" ContentType="application/vnd.openxmlformats-officedocument.theme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theme/theme33.xml" ContentType="application/vnd.openxmlformats-officedocument.theme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34.xml" ContentType="application/vnd.openxmlformats-officedocument.theme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35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theme/theme36.xml" ContentType="application/vnd.openxmlformats-officedocument.theme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theme/theme37.xml" ContentType="application/vnd.openxmlformats-officedocument.theme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theme/theme38.xml" ContentType="application/vnd.openxmlformats-officedocument.theme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theme/theme39.xml" ContentType="application/vnd.openxmlformats-officedocument.theme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theme/theme40.xml" ContentType="application/vnd.openxmlformats-officedocument.theme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theme/theme41.xml" ContentType="application/vnd.openxmlformats-officedocument.theme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theme/theme42.xml" ContentType="application/vnd.openxmlformats-officedocument.theme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theme/theme43.xml" ContentType="application/vnd.openxmlformats-officedocument.theme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theme/theme44.xml" ContentType="application/vnd.openxmlformats-officedocument.theme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theme/theme45.xml" ContentType="application/vnd.openxmlformats-officedocument.theme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theme/theme46.xml" ContentType="application/vnd.openxmlformats-officedocument.theme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theme/theme47.xml" ContentType="application/vnd.openxmlformats-officedocument.theme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theme/theme48.xml" ContentType="application/vnd.openxmlformats-officedocument.theme+xml"/>
  <Override PartName="/ppt/theme/theme49.xml" ContentType="application/vnd.openxmlformats-officedocument.theme+xml"/>
  <Override PartName="/ppt/theme/theme5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24" r:id="rId5"/>
    <p:sldMasterId id="2147483737" r:id="rId6"/>
    <p:sldMasterId id="2147483750" r:id="rId7"/>
    <p:sldMasterId id="2147483763" r:id="rId8"/>
    <p:sldMasterId id="2147483788" r:id="rId9"/>
    <p:sldMasterId id="2147483801" r:id="rId10"/>
    <p:sldMasterId id="2147483814" r:id="rId11"/>
    <p:sldMasterId id="2147483827" r:id="rId12"/>
    <p:sldMasterId id="2147483840" r:id="rId13"/>
    <p:sldMasterId id="2147483866" r:id="rId14"/>
    <p:sldMasterId id="2147483879" r:id="rId15"/>
    <p:sldMasterId id="2147483892" r:id="rId16"/>
    <p:sldMasterId id="2147483917" r:id="rId17"/>
    <p:sldMasterId id="2147483930" r:id="rId18"/>
    <p:sldMasterId id="2147483955" r:id="rId19"/>
    <p:sldMasterId id="2147483967" r:id="rId20"/>
    <p:sldMasterId id="2147483979" r:id="rId21"/>
    <p:sldMasterId id="2147484015" r:id="rId22"/>
    <p:sldMasterId id="2147484027" r:id="rId23"/>
    <p:sldMasterId id="2147484039" r:id="rId24"/>
    <p:sldMasterId id="2147484051" r:id="rId25"/>
    <p:sldMasterId id="2147484063" r:id="rId26"/>
    <p:sldMasterId id="2147484076" r:id="rId27"/>
    <p:sldMasterId id="2147484089" r:id="rId28"/>
    <p:sldMasterId id="2147484102" r:id="rId29"/>
    <p:sldMasterId id="2147484115" r:id="rId30"/>
    <p:sldMasterId id="2147484127" r:id="rId31"/>
    <p:sldMasterId id="2147484139" r:id="rId32"/>
    <p:sldMasterId id="2147484151" r:id="rId33"/>
    <p:sldMasterId id="2147484163" r:id="rId34"/>
    <p:sldMasterId id="2147484175" r:id="rId35"/>
    <p:sldMasterId id="2147484187" r:id="rId36"/>
    <p:sldMasterId id="2147484199" r:id="rId37"/>
    <p:sldMasterId id="2147484211" r:id="rId38"/>
    <p:sldMasterId id="2147484223" r:id="rId39"/>
    <p:sldMasterId id="2147484235" r:id="rId40"/>
    <p:sldMasterId id="2147484247" r:id="rId41"/>
    <p:sldMasterId id="2147484259" r:id="rId42"/>
    <p:sldMasterId id="2147484271" r:id="rId43"/>
    <p:sldMasterId id="2147484283" r:id="rId44"/>
    <p:sldMasterId id="2147484295" r:id="rId45"/>
    <p:sldMasterId id="2147484309" r:id="rId46"/>
    <p:sldMasterId id="2147484321" r:id="rId47"/>
    <p:sldMasterId id="2147484333" r:id="rId48"/>
  </p:sldMasterIdLst>
  <p:notesMasterIdLst>
    <p:notesMasterId r:id="rId78"/>
  </p:notesMasterIdLst>
  <p:handoutMasterIdLst>
    <p:handoutMasterId r:id="rId79"/>
  </p:handoutMasterIdLst>
  <p:sldIdLst>
    <p:sldId id="537" r:id="rId49"/>
    <p:sldId id="468" r:id="rId50"/>
    <p:sldId id="411" r:id="rId51"/>
    <p:sldId id="530" r:id="rId52"/>
    <p:sldId id="486" r:id="rId53"/>
    <p:sldId id="488" r:id="rId54"/>
    <p:sldId id="489" r:id="rId55"/>
    <p:sldId id="453" r:id="rId56"/>
    <p:sldId id="421" r:id="rId57"/>
    <p:sldId id="376" r:id="rId58"/>
    <p:sldId id="504" r:id="rId59"/>
    <p:sldId id="503" r:id="rId60"/>
    <p:sldId id="521" r:id="rId61"/>
    <p:sldId id="512" r:id="rId62"/>
    <p:sldId id="519" r:id="rId63"/>
    <p:sldId id="502" r:id="rId64"/>
    <p:sldId id="515" r:id="rId65"/>
    <p:sldId id="531" r:id="rId66"/>
    <p:sldId id="505" r:id="rId67"/>
    <p:sldId id="523" r:id="rId68"/>
    <p:sldId id="532" r:id="rId69"/>
    <p:sldId id="524" r:id="rId70"/>
    <p:sldId id="527" r:id="rId71"/>
    <p:sldId id="528" r:id="rId72"/>
    <p:sldId id="517" r:id="rId73"/>
    <p:sldId id="479" r:id="rId74"/>
    <p:sldId id="536" r:id="rId75"/>
    <p:sldId id="529" r:id="rId76"/>
    <p:sldId id="282" r:id="rId77"/>
  </p:sldIdLst>
  <p:sldSz cx="9144000" cy="6858000" type="screen4x3"/>
  <p:notesSz cx="6973888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42" autoAdjust="0"/>
    <p:restoredTop sz="83417" autoAdjust="0"/>
  </p:normalViewPr>
  <p:slideViewPr>
    <p:cSldViewPr>
      <p:cViewPr varScale="1">
        <p:scale>
          <a:sx n="82" d="100"/>
          <a:sy n="82" d="100"/>
        </p:scale>
        <p:origin x="-472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15.xml"/><Relationship Id="rId64" Type="http://schemas.openxmlformats.org/officeDocument/2006/relationships/slide" Target="slides/slide16.xml"/><Relationship Id="rId65" Type="http://schemas.openxmlformats.org/officeDocument/2006/relationships/slide" Target="slides/slide17.xml"/><Relationship Id="rId66" Type="http://schemas.openxmlformats.org/officeDocument/2006/relationships/slide" Target="slides/slide18.xml"/><Relationship Id="rId67" Type="http://schemas.openxmlformats.org/officeDocument/2006/relationships/slide" Target="slides/slide19.xml"/><Relationship Id="rId68" Type="http://schemas.openxmlformats.org/officeDocument/2006/relationships/slide" Target="slides/slide20.xml"/><Relationship Id="rId69" Type="http://schemas.openxmlformats.org/officeDocument/2006/relationships/slide" Target="slides/slide21.xml"/><Relationship Id="rId50" Type="http://schemas.openxmlformats.org/officeDocument/2006/relationships/slide" Target="slides/slide2.xml"/><Relationship Id="rId51" Type="http://schemas.openxmlformats.org/officeDocument/2006/relationships/slide" Target="slides/slide3.xml"/><Relationship Id="rId52" Type="http://schemas.openxmlformats.org/officeDocument/2006/relationships/slide" Target="slides/slide4.xml"/><Relationship Id="rId53" Type="http://schemas.openxmlformats.org/officeDocument/2006/relationships/slide" Target="slides/slide5.xml"/><Relationship Id="rId54" Type="http://schemas.openxmlformats.org/officeDocument/2006/relationships/slide" Target="slides/slide6.xml"/><Relationship Id="rId55" Type="http://schemas.openxmlformats.org/officeDocument/2006/relationships/slide" Target="slides/slide7.xml"/><Relationship Id="rId56" Type="http://schemas.openxmlformats.org/officeDocument/2006/relationships/slide" Target="slides/slide8.xml"/><Relationship Id="rId57" Type="http://schemas.openxmlformats.org/officeDocument/2006/relationships/slide" Target="slides/slide9.xml"/><Relationship Id="rId58" Type="http://schemas.openxmlformats.org/officeDocument/2006/relationships/slide" Target="slides/slide10.xml"/><Relationship Id="rId59" Type="http://schemas.openxmlformats.org/officeDocument/2006/relationships/slide" Target="slides/slide11.xml"/><Relationship Id="rId40" Type="http://schemas.openxmlformats.org/officeDocument/2006/relationships/slideMaster" Target="slideMasters/slideMaster40.xml"/><Relationship Id="rId41" Type="http://schemas.openxmlformats.org/officeDocument/2006/relationships/slideMaster" Target="slideMasters/slideMaster41.xml"/><Relationship Id="rId42" Type="http://schemas.openxmlformats.org/officeDocument/2006/relationships/slideMaster" Target="slideMasters/slideMaster42.xml"/><Relationship Id="rId43" Type="http://schemas.openxmlformats.org/officeDocument/2006/relationships/slideMaster" Target="slideMasters/slideMaster43.xml"/><Relationship Id="rId44" Type="http://schemas.openxmlformats.org/officeDocument/2006/relationships/slideMaster" Target="slideMasters/slideMaster44.xml"/><Relationship Id="rId45" Type="http://schemas.openxmlformats.org/officeDocument/2006/relationships/slideMaster" Target="slideMasters/slideMaster45.xml"/><Relationship Id="rId46" Type="http://schemas.openxmlformats.org/officeDocument/2006/relationships/slideMaster" Target="slideMasters/slideMaster46.xml"/><Relationship Id="rId47" Type="http://schemas.openxmlformats.org/officeDocument/2006/relationships/slideMaster" Target="slideMasters/slideMaster47.xml"/><Relationship Id="rId48" Type="http://schemas.openxmlformats.org/officeDocument/2006/relationships/slideMaster" Target="slideMasters/slideMaster48.xml"/><Relationship Id="rId49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Master" Target="slideMasters/slideMaster33.xml"/><Relationship Id="rId34" Type="http://schemas.openxmlformats.org/officeDocument/2006/relationships/slideMaster" Target="slideMasters/slideMaster34.xml"/><Relationship Id="rId35" Type="http://schemas.openxmlformats.org/officeDocument/2006/relationships/slideMaster" Target="slideMasters/slideMaster35.xml"/><Relationship Id="rId36" Type="http://schemas.openxmlformats.org/officeDocument/2006/relationships/slideMaster" Target="slideMasters/slideMaster36.xml"/><Relationship Id="rId37" Type="http://schemas.openxmlformats.org/officeDocument/2006/relationships/slideMaster" Target="slideMasters/slideMaster37.xml"/><Relationship Id="rId38" Type="http://schemas.openxmlformats.org/officeDocument/2006/relationships/slideMaster" Target="slideMasters/slideMaster38.xml"/><Relationship Id="rId39" Type="http://schemas.openxmlformats.org/officeDocument/2006/relationships/slideMaster" Target="slideMasters/slideMaster39.xml"/><Relationship Id="rId80" Type="http://schemas.openxmlformats.org/officeDocument/2006/relationships/printerSettings" Target="printerSettings/printerSettings1.bin"/><Relationship Id="rId81" Type="http://schemas.openxmlformats.org/officeDocument/2006/relationships/presProps" Target="presProps.xml"/><Relationship Id="rId82" Type="http://schemas.openxmlformats.org/officeDocument/2006/relationships/viewProps" Target="viewProps.xml"/><Relationship Id="rId83" Type="http://schemas.openxmlformats.org/officeDocument/2006/relationships/theme" Target="theme/theme1.xml"/><Relationship Id="rId84" Type="http://schemas.openxmlformats.org/officeDocument/2006/relationships/tableStyles" Target="tableStyles.xml"/><Relationship Id="rId70" Type="http://schemas.openxmlformats.org/officeDocument/2006/relationships/slide" Target="slides/slide22.xml"/><Relationship Id="rId71" Type="http://schemas.openxmlformats.org/officeDocument/2006/relationships/slide" Target="slides/slide23.xml"/><Relationship Id="rId72" Type="http://schemas.openxmlformats.org/officeDocument/2006/relationships/slide" Target="slides/slide24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73" Type="http://schemas.openxmlformats.org/officeDocument/2006/relationships/slide" Target="slides/slide25.xml"/><Relationship Id="rId74" Type="http://schemas.openxmlformats.org/officeDocument/2006/relationships/slide" Target="slides/slide26.xml"/><Relationship Id="rId75" Type="http://schemas.openxmlformats.org/officeDocument/2006/relationships/slide" Target="slides/slide27.xml"/><Relationship Id="rId76" Type="http://schemas.openxmlformats.org/officeDocument/2006/relationships/slide" Target="slides/slide28.xml"/><Relationship Id="rId77" Type="http://schemas.openxmlformats.org/officeDocument/2006/relationships/slide" Target="slides/slide29.xml"/><Relationship Id="rId78" Type="http://schemas.openxmlformats.org/officeDocument/2006/relationships/notesMaster" Target="notesMasters/notesMaster1.xml"/><Relationship Id="rId79" Type="http://schemas.openxmlformats.org/officeDocument/2006/relationships/handoutMaster" Target="handoutMasters/handoutMaster1.xml"/><Relationship Id="rId60" Type="http://schemas.openxmlformats.org/officeDocument/2006/relationships/slide" Target="slides/slide12.xml"/><Relationship Id="rId61" Type="http://schemas.openxmlformats.org/officeDocument/2006/relationships/slide" Target="slides/slide13.xml"/><Relationship Id="rId62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D7EC8C-B3D2-4BC8-A578-1697302F5CFD}" type="doc">
      <dgm:prSet loTypeId="urn:microsoft.com/office/officeart/2005/8/layout/radial4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FD1309-6635-4738-9AF8-D99C9B9F7228}">
      <dgm:prSet custT="1"/>
      <dgm:spPr>
        <a:xfrm>
          <a:off x="0" y="17"/>
          <a:ext cx="2845235" cy="1201930"/>
        </a:xfr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en-US" sz="3200" i="1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2015</a:t>
          </a:r>
          <a:r>
            <a:rPr lang="en-US" sz="3200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</a:p>
        <a:p>
          <a:pPr rtl="0"/>
          <a:r>
            <a:rPr lang="en-US" sz="2800" dirty="0">
              <a:solidFill>
                <a:sysClr val="window" lastClr="FFFFFF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$3,793,370,000*</a:t>
          </a:r>
        </a:p>
      </dgm:t>
    </dgm:pt>
    <dgm:pt modelId="{E0A03738-067B-4099-9118-3BB52B979095}" type="parTrans" cxnId="{929E93DE-1159-48ED-A30D-7D27D51070C2}">
      <dgm:prSet/>
      <dgm:spPr>
        <a:xfrm rot="11909166">
          <a:off x="1360842" y="678178"/>
          <a:ext cx="2394424" cy="604820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F29CAA0A-528C-4167-B007-6F4E2AAB4FB2}" type="sibTrans" cxnId="{929E93DE-1159-48ED-A30D-7D27D51070C2}">
      <dgm:prSet/>
      <dgm:spPr/>
      <dgm:t>
        <a:bodyPr/>
        <a:lstStyle/>
        <a:p>
          <a:endParaRPr lang="en-US"/>
        </a:p>
      </dgm:t>
    </dgm:pt>
    <dgm:pt modelId="{A693174C-9E7A-4FE2-8E5B-C064208059BE}">
      <dgm:prSet custT="1"/>
      <dgm:spPr>
        <a:xfrm>
          <a:off x="0" y="1465348"/>
          <a:ext cx="2902068" cy="1201930"/>
        </a:xfr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en-US" sz="3200" i="1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2016 </a:t>
          </a:r>
          <a:r>
            <a:rPr lang="en-US" sz="2000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 </a:t>
          </a:r>
        </a:p>
        <a:p>
          <a:pPr rtl="0"/>
          <a:r>
            <a:rPr lang="en-US" sz="2800" dirty="0">
              <a:solidFill>
                <a:sysClr val="window" lastClr="FFFFFF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$759,255,000</a:t>
          </a:r>
        </a:p>
      </dgm:t>
    </dgm:pt>
    <dgm:pt modelId="{AD517ABA-F4AF-40A9-BD0E-5B7EA0B6AAF2}" type="parTrans" cxnId="{540F2B21-1E34-4C18-8C77-CD07A88F9F89}">
      <dgm:prSet/>
      <dgm:spPr>
        <a:xfrm rot="10823718">
          <a:off x="1451008" y="1771215"/>
          <a:ext cx="2119564" cy="604820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20F9E8F7-7852-4C4A-A5ED-1CF6BB8CC738}" type="sibTrans" cxnId="{540F2B21-1E34-4C18-8C77-CD07A88F9F89}">
      <dgm:prSet/>
      <dgm:spPr/>
      <dgm:t>
        <a:bodyPr/>
        <a:lstStyle/>
        <a:p>
          <a:endParaRPr lang="en-US"/>
        </a:p>
      </dgm:t>
    </dgm:pt>
    <dgm:pt modelId="{E9C76346-ED85-462F-8798-771338358DD8}">
      <dgm:prSet custT="1"/>
      <dgm:spPr>
        <a:xfrm>
          <a:off x="0" y="2933245"/>
          <a:ext cx="2954042" cy="1201930"/>
        </a:xfr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en-US" sz="3200" i="1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2017</a:t>
          </a:r>
          <a:r>
            <a:rPr lang="en-US" sz="3200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</a:p>
        <a:p>
          <a:pPr rtl="0"/>
          <a:r>
            <a:rPr lang="en-US" sz="2800" dirty="0">
              <a:solidFill>
                <a:sysClr val="window" lastClr="FFFFFF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$1,052,915,000</a:t>
          </a:r>
        </a:p>
      </dgm:t>
    </dgm:pt>
    <dgm:pt modelId="{2715F7DD-E367-4271-B091-B203535DE071}" type="parTrans" cxnId="{3E08F87E-F132-49F7-9672-35070AFDAD8A}">
      <dgm:prSet/>
      <dgm:spPr>
        <a:xfrm rot="9719312">
          <a:off x="1419995" y="2871987"/>
          <a:ext cx="2327328" cy="604820"/>
        </a:xfr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en-US"/>
        </a:p>
      </dgm:t>
    </dgm:pt>
    <dgm:pt modelId="{725E91D9-9763-454A-8343-3BBEB85C9560}" type="sibTrans" cxnId="{3E08F87E-F132-49F7-9672-35070AFDAD8A}">
      <dgm:prSet/>
      <dgm:spPr/>
      <dgm:t>
        <a:bodyPr/>
        <a:lstStyle/>
        <a:p>
          <a:endParaRPr lang="en-US"/>
        </a:p>
      </dgm:t>
    </dgm:pt>
    <dgm:pt modelId="{2159C41B-4DB9-4EC3-BF2E-DBE3F66F19E8}">
      <dgm:prSet custT="1"/>
      <dgm:spPr>
        <a:xfrm>
          <a:off x="3693844" y="63977"/>
          <a:ext cx="4406953" cy="4066025"/>
        </a:xfr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pPr rtl="0"/>
          <a:r>
            <a:rPr lang="en-US" sz="3500" dirty="0">
              <a:solidFill>
                <a:sysClr val="window" lastClr="FFFFFF"/>
              </a:solidFill>
              <a:latin typeface="Segoe UI Semibold" panose="020B0702040204020203" pitchFamily="34" charset="0"/>
              <a:ea typeface="+mn-ea"/>
              <a:cs typeface="+mn-cs"/>
            </a:rPr>
            <a:t>$5,605,540,000</a:t>
          </a:r>
        </a:p>
      </dgm:t>
    </dgm:pt>
    <dgm:pt modelId="{27B887FF-F020-4CB0-A6E5-D7CA2A421DFF}" type="parTrans" cxnId="{9E12E086-2295-4E0F-997C-FE34EA1DE08F}">
      <dgm:prSet/>
      <dgm:spPr/>
      <dgm:t>
        <a:bodyPr/>
        <a:lstStyle/>
        <a:p>
          <a:endParaRPr lang="en-US"/>
        </a:p>
      </dgm:t>
    </dgm:pt>
    <dgm:pt modelId="{04366C92-633B-46EE-8190-8B949568535B}" type="sibTrans" cxnId="{9E12E086-2295-4E0F-997C-FE34EA1DE08F}">
      <dgm:prSet/>
      <dgm:spPr/>
      <dgm:t>
        <a:bodyPr/>
        <a:lstStyle/>
        <a:p>
          <a:endParaRPr lang="en-US"/>
        </a:p>
      </dgm:t>
    </dgm:pt>
    <dgm:pt modelId="{7D868D58-F415-4671-882D-45ED65895C47}" type="pres">
      <dgm:prSet presAssocID="{9FD7EC8C-B3D2-4BC8-A578-1697302F5CF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7F3834B-AA62-4374-B977-B8081E805610}" type="pres">
      <dgm:prSet presAssocID="{2159C41B-4DB9-4EC3-BF2E-DBE3F66F19E8}" presName="centerShape" presStyleLbl="node0" presStyleIdx="0" presStyleCnt="1" custScaleX="207662" custScaleY="191597" custLinFactNeighborX="32509" custLinFactNeighborY="-16255"/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EF64D075-F220-4AA7-989D-DEC763175164}" type="pres">
      <dgm:prSet presAssocID="{E0A03738-067B-4099-9118-3BB52B979095}" presName="parTrans" presStyleLbl="bgSibTrans2D1" presStyleIdx="0" presStyleCnt="3" custScaleX="104208" custLinFactNeighborX="11421" custLinFactNeighborY="-70430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CA887C4A-55A0-4263-B117-D7BEE5D05F52}" type="pres">
      <dgm:prSet presAssocID="{3CFD1309-6635-4738-9AF8-D99C9B9F7228}" presName="node" presStyleLbl="node1" presStyleIdx="0" presStyleCnt="3" custScaleX="141128" custScaleY="74522" custRadScaleRad="132499" custRadScaleInc="936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A3B27360-F1DE-433E-89DC-A28CC817B9EF}" type="pres">
      <dgm:prSet presAssocID="{AD517ABA-F4AF-40A9-BD0E-5B7EA0B6AAF2}" presName="parTrans" presStyleLbl="bgSibTrans2D1" presStyleIdx="1" presStyleCnt="3" custScaleX="108225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74791624-9631-4816-A7BB-089D7EAEDC5B}" type="pres">
      <dgm:prSet presAssocID="{A693174C-9E7A-4FE2-8E5B-C064208059BE}" presName="node" presStyleLbl="node1" presStyleIdx="1" presStyleCnt="3" custScaleX="143947" custScaleY="74522" custRadScaleRad="106334" custRadScaleInc="-119288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  <dgm:pt modelId="{58262A21-6E3D-4163-B3DD-7C4869ADFCB1}" type="pres">
      <dgm:prSet presAssocID="{2715F7DD-E367-4271-B091-B203535DE071}" presName="parTrans" presStyleLbl="bgSibTrans2D1" presStyleIdx="2" presStyleCnt="3" custLinFactNeighborX="12585" custLinFactNeighborY="42460"/>
      <dgm:spPr>
        <a:prstGeom prst="leftArrow">
          <a:avLst>
            <a:gd name="adj1" fmla="val 60000"/>
            <a:gd name="adj2" fmla="val 50000"/>
          </a:avLst>
        </a:prstGeom>
      </dgm:spPr>
      <dgm:t>
        <a:bodyPr/>
        <a:lstStyle/>
        <a:p>
          <a:endParaRPr lang="en-US"/>
        </a:p>
      </dgm:t>
    </dgm:pt>
    <dgm:pt modelId="{8FCDF743-4BDD-441F-820F-0E00A0726120}" type="pres">
      <dgm:prSet presAssocID="{E9C76346-ED85-462F-8798-771338358DD8}" presName="node" presStyleLbl="node1" presStyleIdx="2" presStyleCnt="3" custScaleX="146525" custScaleY="74522" custRadScaleRad="103225" custRadScaleInc="-259462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en-US"/>
        </a:p>
      </dgm:t>
    </dgm:pt>
  </dgm:ptLst>
  <dgm:cxnLst>
    <dgm:cxn modelId="{183AB97E-F96D-4685-855B-EED77A872A9C}" type="presOf" srcId="{2715F7DD-E367-4271-B091-B203535DE071}" destId="{58262A21-6E3D-4163-B3DD-7C4869ADFCB1}" srcOrd="0" destOrd="0" presId="urn:microsoft.com/office/officeart/2005/8/layout/radial4"/>
    <dgm:cxn modelId="{23469C4C-4F49-4E25-8A2A-639DF6ED5766}" type="presOf" srcId="{E9C76346-ED85-462F-8798-771338358DD8}" destId="{8FCDF743-4BDD-441F-820F-0E00A0726120}" srcOrd="0" destOrd="0" presId="urn:microsoft.com/office/officeart/2005/8/layout/radial4"/>
    <dgm:cxn modelId="{929E93DE-1159-48ED-A30D-7D27D51070C2}" srcId="{2159C41B-4DB9-4EC3-BF2E-DBE3F66F19E8}" destId="{3CFD1309-6635-4738-9AF8-D99C9B9F7228}" srcOrd="0" destOrd="0" parTransId="{E0A03738-067B-4099-9118-3BB52B979095}" sibTransId="{F29CAA0A-528C-4167-B007-6F4E2AAB4FB2}"/>
    <dgm:cxn modelId="{46D90CAD-26A7-40F6-971F-F9537D9058C1}" type="presOf" srcId="{3CFD1309-6635-4738-9AF8-D99C9B9F7228}" destId="{CA887C4A-55A0-4263-B117-D7BEE5D05F52}" srcOrd="0" destOrd="0" presId="urn:microsoft.com/office/officeart/2005/8/layout/radial4"/>
    <dgm:cxn modelId="{3E08F87E-F132-49F7-9672-35070AFDAD8A}" srcId="{2159C41B-4DB9-4EC3-BF2E-DBE3F66F19E8}" destId="{E9C76346-ED85-462F-8798-771338358DD8}" srcOrd="2" destOrd="0" parTransId="{2715F7DD-E367-4271-B091-B203535DE071}" sibTransId="{725E91D9-9763-454A-8343-3BBEB85C9560}"/>
    <dgm:cxn modelId="{904031D6-70BC-45D2-BEBF-384039DCA539}" type="presOf" srcId="{2159C41B-4DB9-4EC3-BF2E-DBE3F66F19E8}" destId="{F7F3834B-AA62-4374-B977-B8081E805610}" srcOrd="0" destOrd="0" presId="urn:microsoft.com/office/officeart/2005/8/layout/radial4"/>
    <dgm:cxn modelId="{9E12E086-2295-4E0F-997C-FE34EA1DE08F}" srcId="{9FD7EC8C-B3D2-4BC8-A578-1697302F5CFD}" destId="{2159C41B-4DB9-4EC3-BF2E-DBE3F66F19E8}" srcOrd="0" destOrd="0" parTransId="{27B887FF-F020-4CB0-A6E5-D7CA2A421DFF}" sibTransId="{04366C92-633B-46EE-8190-8B949568535B}"/>
    <dgm:cxn modelId="{540F2B21-1E34-4C18-8C77-CD07A88F9F89}" srcId="{2159C41B-4DB9-4EC3-BF2E-DBE3F66F19E8}" destId="{A693174C-9E7A-4FE2-8E5B-C064208059BE}" srcOrd="1" destOrd="0" parTransId="{AD517ABA-F4AF-40A9-BD0E-5B7EA0B6AAF2}" sibTransId="{20F9E8F7-7852-4C4A-A5ED-1CF6BB8CC738}"/>
    <dgm:cxn modelId="{B42DE0BA-EDBB-4AC5-88A8-22D255545CA0}" type="presOf" srcId="{9FD7EC8C-B3D2-4BC8-A578-1697302F5CFD}" destId="{7D868D58-F415-4671-882D-45ED65895C47}" srcOrd="0" destOrd="0" presId="urn:microsoft.com/office/officeart/2005/8/layout/radial4"/>
    <dgm:cxn modelId="{92D64581-4B4C-4074-BD50-FB9BD750BECA}" type="presOf" srcId="{A693174C-9E7A-4FE2-8E5B-C064208059BE}" destId="{74791624-9631-4816-A7BB-089D7EAEDC5B}" srcOrd="0" destOrd="0" presId="urn:microsoft.com/office/officeart/2005/8/layout/radial4"/>
    <dgm:cxn modelId="{A2DB7CFA-80AE-406E-85E2-0BB4703626DA}" type="presOf" srcId="{AD517ABA-F4AF-40A9-BD0E-5B7EA0B6AAF2}" destId="{A3B27360-F1DE-433E-89DC-A28CC817B9EF}" srcOrd="0" destOrd="0" presId="urn:microsoft.com/office/officeart/2005/8/layout/radial4"/>
    <dgm:cxn modelId="{F64E7C5E-6D67-4805-8289-535FC3B131E8}" type="presOf" srcId="{E0A03738-067B-4099-9118-3BB52B979095}" destId="{EF64D075-F220-4AA7-989D-DEC763175164}" srcOrd="0" destOrd="0" presId="urn:microsoft.com/office/officeart/2005/8/layout/radial4"/>
    <dgm:cxn modelId="{04AE6129-725E-4F9B-91E6-2E391BBDEA6D}" type="presParOf" srcId="{7D868D58-F415-4671-882D-45ED65895C47}" destId="{F7F3834B-AA62-4374-B977-B8081E805610}" srcOrd="0" destOrd="0" presId="urn:microsoft.com/office/officeart/2005/8/layout/radial4"/>
    <dgm:cxn modelId="{D8BEB431-F3A6-449B-B442-046F0D529106}" type="presParOf" srcId="{7D868D58-F415-4671-882D-45ED65895C47}" destId="{EF64D075-F220-4AA7-989D-DEC763175164}" srcOrd="1" destOrd="0" presId="urn:microsoft.com/office/officeart/2005/8/layout/radial4"/>
    <dgm:cxn modelId="{972F4D70-A721-4425-9B95-19532B696995}" type="presParOf" srcId="{7D868D58-F415-4671-882D-45ED65895C47}" destId="{CA887C4A-55A0-4263-B117-D7BEE5D05F52}" srcOrd="2" destOrd="0" presId="urn:microsoft.com/office/officeart/2005/8/layout/radial4"/>
    <dgm:cxn modelId="{A1FFE7BB-5B3E-4526-9318-091F814858CE}" type="presParOf" srcId="{7D868D58-F415-4671-882D-45ED65895C47}" destId="{A3B27360-F1DE-433E-89DC-A28CC817B9EF}" srcOrd="3" destOrd="0" presId="urn:microsoft.com/office/officeart/2005/8/layout/radial4"/>
    <dgm:cxn modelId="{B66BAFCD-BCF0-402B-93B4-C8AC9B663509}" type="presParOf" srcId="{7D868D58-F415-4671-882D-45ED65895C47}" destId="{74791624-9631-4816-A7BB-089D7EAEDC5B}" srcOrd="4" destOrd="0" presId="urn:microsoft.com/office/officeart/2005/8/layout/radial4"/>
    <dgm:cxn modelId="{57CBC6EF-B95E-4717-ADF0-30799D31262E}" type="presParOf" srcId="{7D868D58-F415-4671-882D-45ED65895C47}" destId="{58262A21-6E3D-4163-B3DD-7C4869ADFCB1}" srcOrd="5" destOrd="0" presId="urn:microsoft.com/office/officeart/2005/8/layout/radial4"/>
    <dgm:cxn modelId="{7E4B9E3A-2382-492E-B280-94721637030C}" type="presParOf" srcId="{7D868D58-F415-4671-882D-45ED65895C47}" destId="{8FCDF743-4BDD-441F-820F-0E00A0726120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EB0205-E3DA-4949-9860-64852E3D3F74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CB87DBCB-B58E-433B-9812-3D39019B4812}">
      <dgm:prSet custT="1"/>
      <dgm:spPr/>
      <dgm:t>
        <a:bodyPr/>
        <a:lstStyle/>
        <a:p>
          <a:pPr rtl="0">
            <a:spcAft>
              <a:spcPts val="0"/>
            </a:spcAft>
          </a:pPr>
          <a:r>
            <a: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City of Corpus Christi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rtl="0">
            <a:spcAft>
              <a:spcPct val="35000"/>
            </a:spcAft>
          </a:pPr>
          <a:r>
            <a:rPr lang="en-US" sz="2400" i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Planning of a Seawater Desalination Treatment Project</a:t>
          </a:r>
          <a:endParaRPr lang="en-US" sz="2400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1E7778C-415B-48D1-B244-B4DF5C37B025}" type="parTrans" cxnId="{055EE000-1680-465C-8EF8-2DF6E827899F}">
      <dgm:prSet/>
      <dgm:spPr/>
      <dgm:t>
        <a:bodyPr/>
        <a:lstStyle/>
        <a:p>
          <a:endParaRPr lang="en-US"/>
        </a:p>
      </dgm:t>
    </dgm:pt>
    <dgm:pt modelId="{82853E6B-0854-4E4D-A770-DD0424DC8E2E}" type="sibTrans" cxnId="{055EE000-1680-465C-8EF8-2DF6E827899F}">
      <dgm:prSet/>
      <dgm:spPr/>
      <dgm:t>
        <a:bodyPr/>
        <a:lstStyle/>
        <a:p>
          <a:endParaRPr lang="en-US"/>
        </a:p>
      </dgm:t>
    </dgm:pt>
    <dgm:pt modelId="{D6047C95-6DF9-4AAC-90FE-17DAB2C3EEF6}">
      <dgm:prSet custT="1"/>
      <dgm:spPr/>
      <dgm:t>
        <a:bodyPr/>
        <a:lstStyle/>
        <a:p>
          <a:pPr algn="l" rtl="0"/>
          <a:endParaRPr lang="en-US" sz="1200" dirty="0">
            <a:solidFill>
              <a:srgbClr val="FFC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CE1B23C-C2FD-4BA0-96C2-FB9AB6589CBC}" type="parTrans" cxnId="{273F6D67-03E3-49B8-BD96-DA696DE115D7}">
      <dgm:prSet/>
      <dgm:spPr/>
      <dgm:t>
        <a:bodyPr/>
        <a:lstStyle/>
        <a:p>
          <a:endParaRPr lang="en-US"/>
        </a:p>
      </dgm:t>
    </dgm:pt>
    <dgm:pt modelId="{E92726DC-2648-4439-8CA3-028E7C88A072}" type="sibTrans" cxnId="{273F6D67-03E3-49B8-BD96-DA696DE115D7}">
      <dgm:prSet/>
      <dgm:spPr/>
      <dgm:t>
        <a:bodyPr/>
        <a:lstStyle/>
        <a:p>
          <a:endParaRPr lang="en-US"/>
        </a:p>
      </dgm:t>
    </dgm:pt>
    <dgm:pt modelId="{3E31C24F-2B2E-4D6C-BC8F-DE881EAE7540}">
      <dgm:prSet custT="1"/>
      <dgm:spPr/>
      <dgm:t>
        <a:bodyPr/>
        <a:lstStyle/>
        <a:p>
          <a:pPr algn="l" rtl="0"/>
          <a:endParaRPr lang="en-U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E5512-2230-4356-B348-593AAF65CA1A}" type="parTrans" cxnId="{84E010BE-B5CC-46D1-9736-751C6BD2EC17}">
      <dgm:prSet/>
      <dgm:spPr/>
      <dgm:t>
        <a:bodyPr/>
        <a:lstStyle/>
        <a:p>
          <a:endParaRPr lang="en-US"/>
        </a:p>
      </dgm:t>
    </dgm:pt>
    <dgm:pt modelId="{AA85E70E-07E2-4748-BFF6-14FD9C150BF0}" type="sibTrans" cxnId="{84E010BE-B5CC-46D1-9736-751C6BD2EC17}">
      <dgm:prSet/>
      <dgm:spPr/>
      <dgm:t>
        <a:bodyPr/>
        <a:lstStyle/>
        <a:p>
          <a:endParaRPr lang="en-US"/>
        </a:p>
      </dgm:t>
    </dgm:pt>
    <dgm:pt modelId="{DA1EFB20-8295-4540-B88B-0080C1D2BED1}" type="pres">
      <dgm:prSet presAssocID="{28EB0205-E3DA-4949-9860-64852E3D3F7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F716584-AD2C-4254-8D85-2434FA239010}" type="pres">
      <dgm:prSet presAssocID="{CB87DBCB-B58E-433B-9812-3D39019B4812}" presName="parentLin" presStyleCnt="0"/>
      <dgm:spPr/>
    </dgm:pt>
    <dgm:pt modelId="{B36EBF9A-ECDB-46F2-9E62-EC727F408832}" type="pres">
      <dgm:prSet presAssocID="{CB87DBCB-B58E-433B-9812-3D39019B4812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35D755B2-65A0-42B1-B056-DE96EC5BC13E}" type="pres">
      <dgm:prSet presAssocID="{CB87DBCB-B58E-433B-9812-3D39019B4812}" presName="parentText" presStyleLbl="node1" presStyleIdx="0" presStyleCnt="1" custScaleX="127283" custScaleY="52156" custLinFactNeighborX="-100000" custLinFactNeighborY="-515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8BF227-69FE-4891-853B-F89C5B70768F}" type="pres">
      <dgm:prSet presAssocID="{CB87DBCB-B58E-433B-9812-3D39019B4812}" presName="negativeSpace" presStyleCnt="0"/>
      <dgm:spPr/>
    </dgm:pt>
    <dgm:pt modelId="{412E1A0A-073E-4A32-9081-699279844B29}" type="pres">
      <dgm:prSet presAssocID="{CB87DBCB-B58E-433B-9812-3D39019B4812}" presName="childText" presStyleLbl="conFgAcc1" presStyleIdx="0" presStyleCnt="1" custScaleX="88833" custScaleY="278142" custLinFactNeighborX="-489" custLinFactNeighborY="-5256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55EE000-1680-465C-8EF8-2DF6E827899F}" srcId="{28EB0205-E3DA-4949-9860-64852E3D3F74}" destId="{CB87DBCB-B58E-433B-9812-3D39019B4812}" srcOrd="0" destOrd="0" parTransId="{81E7778C-415B-48D1-B244-B4DF5C37B025}" sibTransId="{82853E6B-0854-4E4D-A770-DD0424DC8E2E}"/>
    <dgm:cxn modelId="{FE1A6CB8-FF0E-43DF-BC97-DCF289B2E575}" type="presOf" srcId="{CB87DBCB-B58E-433B-9812-3D39019B4812}" destId="{35D755B2-65A0-42B1-B056-DE96EC5BC13E}" srcOrd="1" destOrd="0" presId="urn:microsoft.com/office/officeart/2005/8/layout/list1"/>
    <dgm:cxn modelId="{71C8CCE6-DC0D-4C4E-821D-EB42FD65CEE4}" type="presOf" srcId="{D6047C95-6DF9-4AAC-90FE-17DAB2C3EEF6}" destId="{412E1A0A-073E-4A32-9081-699279844B29}" srcOrd="0" destOrd="1" presId="urn:microsoft.com/office/officeart/2005/8/layout/list1"/>
    <dgm:cxn modelId="{EAC1E67C-C6AD-4E27-9BA0-C45A74215CB7}" type="presOf" srcId="{3E31C24F-2B2E-4D6C-BC8F-DE881EAE7540}" destId="{412E1A0A-073E-4A32-9081-699279844B29}" srcOrd="0" destOrd="0" presId="urn:microsoft.com/office/officeart/2005/8/layout/list1"/>
    <dgm:cxn modelId="{3D11B5B1-641A-478B-B029-2D4E57D461BB}" type="presOf" srcId="{CB87DBCB-B58E-433B-9812-3D39019B4812}" destId="{B36EBF9A-ECDB-46F2-9E62-EC727F408832}" srcOrd="0" destOrd="0" presId="urn:microsoft.com/office/officeart/2005/8/layout/list1"/>
    <dgm:cxn modelId="{273F6D67-03E3-49B8-BD96-DA696DE115D7}" srcId="{CB87DBCB-B58E-433B-9812-3D39019B4812}" destId="{D6047C95-6DF9-4AAC-90FE-17DAB2C3EEF6}" srcOrd="1" destOrd="0" parTransId="{ECE1B23C-C2FD-4BA0-96C2-FB9AB6589CBC}" sibTransId="{E92726DC-2648-4439-8CA3-028E7C88A072}"/>
    <dgm:cxn modelId="{84E010BE-B5CC-46D1-9736-751C6BD2EC17}" srcId="{CB87DBCB-B58E-433B-9812-3D39019B4812}" destId="{3E31C24F-2B2E-4D6C-BC8F-DE881EAE7540}" srcOrd="0" destOrd="0" parTransId="{832E5512-2230-4356-B348-593AAF65CA1A}" sibTransId="{AA85E70E-07E2-4748-BFF6-14FD9C150BF0}"/>
    <dgm:cxn modelId="{ADC78A84-17DA-4DBC-9AF9-367DCFA35364}" type="presOf" srcId="{28EB0205-E3DA-4949-9860-64852E3D3F74}" destId="{DA1EFB20-8295-4540-B88B-0080C1D2BED1}" srcOrd="0" destOrd="0" presId="urn:microsoft.com/office/officeart/2005/8/layout/list1"/>
    <dgm:cxn modelId="{7C414DA5-D0BB-48C3-A447-39CE9BDA504F}" type="presParOf" srcId="{DA1EFB20-8295-4540-B88B-0080C1D2BED1}" destId="{6F716584-AD2C-4254-8D85-2434FA239010}" srcOrd="0" destOrd="0" presId="urn:microsoft.com/office/officeart/2005/8/layout/list1"/>
    <dgm:cxn modelId="{04BCDD35-FD21-4CDE-AD3A-C009F54B34AF}" type="presParOf" srcId="{6F716584-AD2C-4254-8D85-2434FA239010}" destId="{B36EBF9A-ECDB-46F2-9E62-EC727F408832}" srcOrd="0" destOrd="0" presId="urn:microsoft.com/office/officeart/2005/8/layout/list1"/>
    <dgm:cxn modelId="{69E33309-D88E-4885-B2EB-CBA8E0B493B7}" type="presParOf" srcId="{6F716584-AD2C-4254-8D85-2434FA239010}" destId="{35D755B2-65A0-42B1-B056-DE96EC5BC13E}" srcOrd="1" destOrd="0" presId="urn:microsoft.com/office/officeart/2005/8/layout/list1"/>
    <dgm:cxn modelId="{0124824A-F157-47FD-A6F8-0CACB76E7E10}" type="presParOf" srcId="{DA1EFB20-8295-4540-B88B-0080C1D2BED1}" destId="{A78BF227-69FE-4891-853B-F89C5B70768F}" srcOrd="1" destOrd="0" presId="urn:microsoft.com/office/officeart/2005/8/layout/list1"/>
    <dgm:cxn modelId="{4E209474-F26F-4FB7-9CC7-98A2922853B3}" type="presParOf" srcId="{DA1EFB20-8295-4540-B88B-0080C1D2BED1}" destId="{412E1A0A-073E-4A32-9081-699279844B29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3834B-AA62-4374-B977-B8081E805610}">
      <dsp:nvSpPr>
        <dsp:cNvPr id="0" name=""/>
        <dsp:cNvSpPr/>
      </dsp:nvSpPr>
      <dsp:spPr>
        <a:xfrm>
          <a:off x="3693844" y="63977"/>
          <a:ext cx="4406953" cy="4066025"/>
        </a:xfrm>
        <a:prstGeom prst="ellipse">
          <a:avLst/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>
              <a:solidFill>
                <a:sysClr val="window" lastClr="FFFFFF"/>
              </a:solidFill>
              <a:latin typeface="Segoe UI Semibold" panose="020B0702040204020203" pitchFamily="34" charset="0"/>
              <a:ea typeface="+mn-ea"/>
              <a:cs typeface="+mn-cs"/>
            </a:rPr>
            <a:t>$5,605,540,000</a:t>
          </a:r>
        </a:p>
      </dsp:txBody>
      <dsp:txXfrm>
        <a:off x="4339227" y="659433"/>
        <a:ext cx="3116187" cy="2875113"/>
      </dsp:txXfrm>
    </dsp:sp>
    <dsp:sp modelId="{EF64D075-F220-4AA7-989D-DEC763175164}">
      <dsp:nvSpPr>
        <dsp:cNvPr id="0" name=""/>
        <dsp:cNvSpPr/>
      </dsp:nvSpPr>
      <dsp:spPr>
        <a:xfrm rot="11909166">
          <a:off x="1583930" y="252203"/>
          <a:ext cx="2495182" cy="604820"/>
        </a:xfrm>
        <a:prstGeom prst="lef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887C4A-55A0-4263-B117-D7BEE5D05F52}">
      <dsp:nvSpPr>
        <dsp:cNvPr id="0" name=""/>
        <dsp:cNvSpPr/>
      </dsp:nvSpPr>
      <dsp:spPr>
        <a:xfrm>
          <a:off x="0" y="17"/>
          <a:ext cx="2845235" cy="1201930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i="1" kern="1200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2015</a:t>
          </a:r>
          <a:r>
            <a:rPr lang="en-US" sz="3200" kern="1200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ysClr val="window" lastClr="FFFFFF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$3,793,370,000*</a:t>
          </a:r>
        </a:p>
      </dsp:txBody>
      <dsp:txXfrm>
        <a:off x="35203" y="35220"/>
        <a:ext cx="2774829" cy="1131524"/>
      </dsp:txXfrm>
    </dsp:sp>
    <dsp:sp modelId="{A3B27360-F1DE-433E-89DC-A28CC817B9EF}">
      <dsp:nvSpPr>
        <dsp:cNvPr id="0" name=""/>
        <dsp:cNvSpPr/>
      </dsp:nvSpPr>
      <dsp:spPr>
        <a:xfrm rot="10823718">
          <a:off x="1363841" y="1771215"/>
          <a:ext cx="2293898" cy="604820"/>
        </a:xfrm>
        <a:prstGeom prst="lef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791624-9631-4816-A7BB-089D7EAEDC5B}">
      <dsp:nvSpPr>
        <dsp:cNvPr id="0" name=""/>
        <dsp:cNvSpPr/>
      </dsp:nvSpPr>
      <dsp:spPr>
        <a:xfrm>
          <a:off x="0" y="1465348"/>
          <a:ext cx="2902068" cy="1201930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i="1" kern="1200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2016 </a:t>
          </a:r>
          <a:r>
            <a:rPr lang="en-US" sz="2000" kern="1200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 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ysClr val="window" lastClr="FFFFFF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$759,255,000</a:t>
          </a:r>
        </a:p>
      </dsp:txBody>
      <dsp:txXfrm>
        <a:off x="35203" y="1500551"/>
        <a:ext cx="2831662" cy="1131524"/>
      </dsp:txXfrm>
    </dsp:sp>
    <dsp:sp modelId="{58262A21-6E3D-4163-B3DD-7C4869ADFCB1}">
      <dsp:nvSpPr>
        <dsp:cNvPr id="0" name=""/>
        <dsp:cNvSpPr/>
      </dsp:nvSpPr>
      <dsp:spPr>
        <a:xfrm rot="9719312">
          <a:off x="1712889" y="3128793"/>
          <a:ext cx="2327328" cy="604820"/>
        </a:xfrm>
        <a:prstGeom prst="leftArrow">
          <a:avLst>
            <a:gd name="adj1" fmla="val 60000"/>
            <a:gd name="adj2" fmla="val 50000"/>
          </a:avLst>
        </a:prstGeom>
        <a:solidFill>
          <a:srgbClr val="4F81BD">
            <a:tint val="6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CDF743-4BDD-441F-820F-0E00A0726120}">
      <dsp:nvSpPr>
        <dsp:cNvPr id="0" name=""/>
        <dsp:cNvSpPr/>
      </dsp:nvSpPr>
      <dsp:spPr>
        <a:xfrm>
          <a:off x="0" y="2933245"/>
          <a:ext cx="2954042" cy="1201930"/>
        </a:xfrm>
        <a:prstGeom prst="roundRect">
          <a:avLst>
            <a:gd name="adj" fmla="val 10000"/>
          </a:avLst>
        </a:prstGeom>
        <a:solidFill>
          <a:srgbClr val="002060"/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i="1" kern="1200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2017</a:t>
          </a:r>
          <a:r>
            <a:rPr lang="en-US" sz="3200" kern="1200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  <a:r>
            <a:rPr lang="en-US" sz="2000" kern="1200" dirty="0">
              <a:solidFill>
                <a:sysClr val="window" lastClr="FFFFFF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 </a:t>
          </a:r>
        </a:p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>
              <a:solidFill>
                <a:sysClr val="window" lastClr="FFFFFF"/>
              </a:solidFill>
              <a:latin typeface="Segoe UI Semibold" panose="020B0702040204020203" pitchFamily="34" charset="0"/>
              <a:ea typeface="Segoe UI" panose="020B0502040204020203" pitchFamily="34" charset="0"/>
              <a:cs typeface="Segoe UI" panose="020B0502040204020203" pitchFamily="34" charset="0"/>
            </a:rPr>
            <a:t>$1,052,915,000</a:t>
          </a:r>
        </a:p>
      </dsp:txBody>
      <dsp:txXfrm>
        <a:off x="35203" y="2968448"/>
        <a:ext cx="2883636" cy="11315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2E1A0A-073E-4A32-9081-699279844B29}">
      <dsp:nvSpPr>
        <dsp:cNvPr id="0" name=""/>
        <dsp:cNvSpPr/>
      </dsp:nvSpPr>
      <dsp:spPr>
        <a:xfrm>
          <a:off x="0" y="0"/>
          <a:ext cx="7445982" cy="529631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50536" tIns="1291336" rIns="650536" bIns="128016" numCol="1" spcCol="1270" anchor="t" anchorCtr="0">
          <a:noAutofit/>
        </a:bodyPr>
        <a:lstStyle/>
        <a:p>
          <a:pPr marL="171450" lvl="1" indent="-171450" algn="l" defTabSz="8001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 dirty="0">
            <a:solidFill>
              <a:srgbClr val="FFC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7445982" cy="5296310"/>
      </dsp:txXfrm>
    </dsp:sp>
    <dsp:sp modelId="{35D755B2-65A0-42B1-B056-DE96EC5BC13E}">
      <dsp:nvSpPr>
        <dsp:cNvPr id="0" name=""/>
        <dsp:cNvSpPr/>
      </dsp:nvSpPr>
      <dsp:spPr>
        <a:xfrm>
          <a:off x="0" y="0"/>
          <a:ext cx="7468202" cy="9545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1774" tIns="0" rIns="221774" bIns="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en-US" sz="32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City of Corpus Christi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Planning of a Seawater Desalination Treatment Project</a:t>
          </a:r>
          <a:endParaRPr lang="en-US" sz="2400" i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599" y="46599"/>
        <a:ext cx="7375004" cy="861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22018" cy="461803"/>
          </a:xfrm>
          <a:prstGeom prst="rect">
            <a:avLst/>
          </a:prstGeom>
        </p:spPr>
        <p:txBody>
          <a:bodyPr vert="horz" lIns="92543" tIns="46273" rIns="92543" bIns="4627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0258" y="4"/>
            <a:ext cx="3022018" cy="461803"/>
          </a:xfrm>
          <a:prstGeom prst="rect">
            <a:avLst/>
          </a:prstGeom>
        </p:spPr>
        <p:txBody>
          <a:bodyPr vert="horz" lIns="92543" tIns="46273" rIns="92543" bIns="46273" rtlCol="0"/>
          <a:lstStyle>
            <a:lvl1pPr algn="r">
              <a:defRPr sz="1200"/>
            </a:lvl1pPr>
          </a:lstStyle>
          <a:p>
            <a:fld id="{94005993-7B55-4A07-BFBA-45F4CB79CA7E}" type="datetimeFigureOut">
              <a:rPr lang="en-US" smtClean="0"/>
              <a:t>12/1/17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73"/>
            <a:ext cx="3022018" cy="461803"/>
          </a:xfrm>
          <a:prstGeom prst="rect">
            <a:avLst/>
          </a:prstGeom>
        </p:spPr>
        <p:txBody>
          <a:bodyPr vert="horz" lIns="92543" tIns="46273" rIns="92543" bIns="4627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0258" y="8772673"/>
            <a:ext cx="3022018" cy="461803"/>
          </a:xfrm>
          <a:prstGeom prst="rect">
            <a:avLst/>
          </a:prstGeom>
        </p:spPr>
        <p:txBody>
          <a:bodyPr vert="horz" lIns="92543" tIns="46273" rIns="92543" bIns="46273" rtlCol="0" anchor="b"/>
          <a:lstStyle>
            <a:lvl1pPr algn="r">
              <a:defRPr sz="1200"/>
            </a:lvl1pPr>
          </a:lstStyle>
          <a:p>
            <a:fld id="{0DA24A66-18D2-4CB1-9345-B763B763A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703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4"/>
            <a:ext cx="3022018" cy="461803"/>
          </a:xfrm>
          <a:prstGeom prst="rect">
            <a:avLst/>
          </a:prstGeom>
        </p:spPr>
        <p:txBody>
          <a:bodyPr vert="horz" lIns="92471" tIns="46235" rIns="92471" bIns="4623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0258" y="4"/>
            <a:ext cx="3022018" cy="461803"/>
          </a:xfrm>
          <a:prstGeom prst="rect">
            <a:avLst/>
          </a:prstGeom>
        </p:spPr>
        <p:txBody>
          <a:bodyPr vert="horz" lIns="92471" tIns="46235" rIns="92471" bIns="46235" rtlCol="0"/>
          <a:lstStyle>
            <a:lvl1pPr algn="r">
              <a:defRPr sz="1200"/>
            </a:lvl1pPr>
          </a:lstStyle>
          <a:p>
            <a:fld id="{F4BE929B-EFAB-4B9C-A6A2-42157A7BBFAA}" type="datetimeFigureOut">
              <a:rPr lang="en-US" smtClean="0"/>
              <a:t>12/1/17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692150"/>
            <a:ext cx="4618038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1" tIns="46235" rIns="92471" bIns="4623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7389" y="4387136"/>
            <a:ext cx="5579110" cy="4156234"/>
          </a:xfrm>
          <a:prstGeom prst="rect">
            <a:avLst/>
          </a:prstGeom>
        </p:spPr>
        <p:txBody>
          <a:bodyPr vert="horz" lIns="92471" tIns="46235" rIns="92471" bIns="4623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73"/>
            <a:ext cx="3022018" cy="461803"/>
          </a:xfrm>
          <a:prstGeom prst="rect">
            <a:avLst/>
          </a:prstGeom>
        </p:spPr>
        <p:txBody>
          <a:bodyPr vert="horz" lIns="92471" tIns="46235" rIns="92471" bIns="4623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0258" y="8772673"/>
            <a:ext cx="3022018" cy="461803"/>
          </a:xfrm>
          <a:prstGeom prst="rect">
            <a:avLst/>
          </a:prstGeom>
        </p:spPr>
        <p:txBody>
          <a:bodyPr vert="horz" lIns="92471" tIns="46235" rIns="92471" bIns="46235" rtlCol="0" anchor="b"/>
          <a:lstStyle>
            <a:lvl1pPr algn="r">
              <a:defRPr sz="1200"/>
            </a:lvl1pPr>
          </a:lstStyle>
          <a:p>
            <a:fld id="{84609713-5B18-4836-9958-6413ACBD1E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95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3662" indent="-173662">
              <a:buFont typeface="Arial" panose="020B0604020202020204" pitchFamily="34" charset="0"/>
              <a:buChar char="•"/>
            </a:pPr>
            <a:endParaRPr lang="en-US" baseline="0" dirty="0" smtClean="0"/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2275" lvl="1"/>
            <a:endParaRPr lang="en-US" baseline="0" dirty="0" smtClean="0"/>
          </a:p>
          <a:p>
            <a:pPr marL="462276" lvl="1"/>
            <a:endParaRPr lang="en-US" baseline="0" dirty="0" smtClean="0"/>
          </a:p>
          <a:p>
            <a:pPr marL="635632" lvl="1" indent="-173354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8F7D-DD83-4C60-9D4E-5C4E96FCAE51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274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8F7D-DD83-4C60-9D4E-5C4E96FCAE5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106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0E0D81-9FA7-4CF3-8E52-4147BBB4FFB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8F7D-DD83-4C60-9D4E-5C4E96FCAE51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55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6CF9E-74D3-5947-9DDD-D2357AF77A9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79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8F7D-DD83-4C60-9D4E-5C4E96FCAE51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55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8F7D-DD83-4C60-9D4E-5C4E96FCAE51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55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98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	</a:t>
            </a:r>
          </a:p>
          <a:p>
            <a:r>
              <a:rPr lang="en-US" dirty="0"/>
              <a:t>	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609713-5B18-4836-9958-6413ACBD1E59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1495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63098" lvl="1" indent="0">
              <a:buFont typeface="Arial" panose="020B0604020202020204" pitchFamily="34" charset="0"/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8F7D-DD83-4C60-9D4E-5C4E96FCAE51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01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DA944-B485-4752-8F27-E46085213BE9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8F7D-DD83-4C60-9D4E-5C4E96FCAE5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5199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8F7D-DD83-4C60-9D4E-5C4E96FCAE5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56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C6CF9E-74D3-5947-9DDD-D2357AF77A9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7955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8F7D-DD83-4C60-9D4E-5C4E96FCAE51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552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8F7D-DD83-4C60-9D4E-5C4E96FCAE51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4552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25580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360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2A8F7D-DD83-4C60-9D4E-5C4E96FCAE51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7956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92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520985" indent="-520985">
              <a:spcAft>
                <a:spcPct val="20000"/>
              </a:spcAft>
              <a:buFont typeface="Trebuchet MS" pitchFamily="34" charset="0"/>
              <a:buAutoNum type="alphaLcParenR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925272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68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668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686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943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823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7925" y="692150"/>
            <a:ext cx="4618038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847EA-8BC5-4635-B4A7-18BFCB1EFA46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4135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0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1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2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5.xml"/></Relationships>
</file>

<file path=ppt/slideLayouts/_rels/slideLayout5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6.xml"/></Relationships>
</file>

<file path=ppt/slideLayouts/_rels/slideLayout5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316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261892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4189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307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428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958670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847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53396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34848870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9750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2696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618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0770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9644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8919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94753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12044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6478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97596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17613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70984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410886088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909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230517801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9578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87283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45310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00445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2111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41206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7004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1504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6229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3622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8235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32515997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38025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3395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05844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829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39882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20889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5410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8701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3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51802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37438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24366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273714879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86354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41903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829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70265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3014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44183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420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66529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94792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5066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54563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13004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174787488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7627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69883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0577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50833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867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890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646725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8579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214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11101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512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4407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3160387984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80749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0352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910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14628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6389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5385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506321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68303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080199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849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42564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8046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385569927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5848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718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118370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7985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8153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774579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21617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3697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6410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34549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8243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56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63950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408832376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25208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44399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88497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147535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95734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68556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947696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98169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34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962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86473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4276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108549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334220175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07714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977363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91853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89842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118411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508943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032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5723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59394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249126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5476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52405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 smtClean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2176643138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E828-9ECF-4A3F-9F9F-D8703C1608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64554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8030-BBD4-4A16-B48C-36AE1B6D20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06386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C69E-3CF9-4B90-A141-A0EC21725F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31066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852-D671-41F1-9419-BB68E03DDC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82536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818F-B3EC-46D6-A49D-51D7D0DF67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2511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08702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84480-7AC3-4EAC-A536-0622355D4F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494517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1CD-4AE5-41C5-B2CF-2389CB4E8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9137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3F35-57BB-4D48-AD91-9E07C27FC2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24696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AB37-EDEA-4A2B-9F44-B6C68AE982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43560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054-FA77-43AF-84C3-782C9677F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43988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B6B12-66F7-4798-AF91-AEEE366FBD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12401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E828-9ECF-4A3F-9F9F-D8703C1608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322330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8030-BBD4-4A16-B48C-36AE1B6D20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4184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C69E-3CF9-4B90-A141-A0EC21725F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1843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852-D671-41F1-9419-BB68E03DDC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6704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09143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818F-B3EC-46D6-A49D-51D7D0DF67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32232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84480-7AC3-4EAC-A536-0622355D4F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194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1CD-4AE5-41C5-B2CF-2389CB4E8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113711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3F35-57BB-4D48-AD91-9E07C27FC2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97233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AB37-EDEA-4A2B-9F44-B6C68AE982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06019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054-FA77-43AF-84C3-782C9677F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9085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B6B12-66F7-4798-AF91-AEEE366FBD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01201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E828-9ECF-4A3F-9F9F-D8703C1608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97222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8030-BBD4-4A16-B48C-36AE1B6D20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815865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C69E-3CF9-4B90-A141-A0EC21725F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789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11320538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852-D671-41F1-9419-BB68E03DDC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29555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818F-B3EC-46D6-A49D-51D7D0DF67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31095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84480-7AC3-4EAC-A536-0622355D4F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545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1CD-4AE5-41C5-B2CF-2389CB4E8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83247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3F35-57BB-4D48-AD91-9E07C27FC2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674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AB37-EDEA-4A2B-9F44-B6C68AE982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48391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054-FA77-43AF-84C3-782C9677F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566928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B6B12-66F7-4798-AF91-AEEE366FBD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08127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4A08F-A0F1-450F-B0BA-84D45372562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24098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9CA7A-CB45-471F-99E7-8BCA225798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8505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506635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59334-275D-41DA-9CA2-7488265011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1881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D3CB-C792-4C83-A3E1-428A4E61ABD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599949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40404-D1CF-4DEA-B5DA-566716434C3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51106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FA905-D689-441C-AB51-CFEF5F1DCEB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35238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533ED-D8A0-49BF-AC04-E1CCB84EE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379214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D2345-5E7D-4E09-A324-A6A4A18AC7F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1670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A5E7-0DBF-4D88-8AE8-AE1661387CB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21826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33B00-6CA2-4BDF-A9C0-83E49D9C79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36181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FD691-163B-479F-8D60-8446E15A87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7075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95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0983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61180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159458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244388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78849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32057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96449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99140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0482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30224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56871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04448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294812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05580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277990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1223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214283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605976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978990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13297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56980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3926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2940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316231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525452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89301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18212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26661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4612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95037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08773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5309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631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143809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67483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90733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23762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416440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967576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846540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1077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918794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192034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26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2003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6136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5298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99852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374685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 smtClean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363665973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49331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65681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5748393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701654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18379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5201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05237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74238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155686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98198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060711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548029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 smtClean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968782149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30873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74289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463770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856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60286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89261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53995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0617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060373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08460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397335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87610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 smtClean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222063424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8817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5566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70985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329591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428207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8701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9231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680005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076688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837971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87791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95294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 smtClean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3818509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93767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895941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232419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8446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550429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10480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6825593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136448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448954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04469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8150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46635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224163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416479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83885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47755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5257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97070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47911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84693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148892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0562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3855783467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83091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448012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51145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741170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7385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96266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1958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562820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922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007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296020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26194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240181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10294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71198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20328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94199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11375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78977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819478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2830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17440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7403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723978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36025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882873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4650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35291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28018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850087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05645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388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000585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633658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742471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32851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89925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34226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15192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01299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488468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419274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5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8742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67443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7865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34808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337408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554892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13087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91874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472385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423482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516550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6473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391426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439033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228024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728932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255722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67110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930842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2212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27556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455751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8279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919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79616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8323453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70847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51755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0660530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8738252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612084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591356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991194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714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616825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009906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206096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0137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583186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27651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033842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815104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804181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82736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69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26349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169201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94724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121944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707089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733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296998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789134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327499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066525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502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548595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019677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93581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985852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31212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924776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653566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786356"/>
      </p:ext>
    </p:extLst>
  </p:cSld>
  <p:clrMapOvr>
    <a:masterClrMapping/>
  </p:clrMapOvr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683856"/>
      </p:ext>
    </p:extLst>
  </p:cSld>
  <p:clrMapOvr>
    <a:masterClrMapping/>
  </p:clrMapOvr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6627"/>
      </p:ext>
    </p:extLst>
  </p:cSld>
  <p:clrMapOvr>
    <a:masterClrMapping/>
  </p:clrMapOvr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0716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682194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158265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E828-9ECF-4A3F-9F9F-D8703C1608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953912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8030-BBD4-4A16-B48C-36AE1B6D20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57374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C69E-3CF9-4B90-A141-A0EC21725F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639902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852-D671-41F1-9419-BB68E03DDC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17098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818F-B3EC-46D6-A49D-51D7D0DF67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86048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84480-7AC3-4EAC-A536-0622355D4F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275044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1CD-4AE5-41C5-B2CF-2389CB4E8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878212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3F35-57BB-4D48-AD91-9E07C27FC2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769580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AB37-EDEA-4A2B-9F44-B6C68AE982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00392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098460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054-FA77-43AF-84C3-782C9677F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1061092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B6B12-66F7-4798-AF91-AEEE366FBD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440747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E828-9ECF-4A3F-9F9F-D8703C1608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845960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8030-BBD4-4A16-B48C-36AE1B6D20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262355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C69E-3CF9-4B90-A141-A0EC21725F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68011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852-D671-41F1-9419-BB68E03DDC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451045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818F-B3EC-46D6-A49D-51D7D0DF67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218884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84480-7AC3-4EAC-A536-0622355D4F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677592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1CD-4AE5-41C5-B2CF-2389CB4E8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063133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3F35-57BB-4D48-AD91-9E07C27FC2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9804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2613689130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AB37-EDEA-4A2B-9F44-B6C68AE982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10496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054-FA77-43AF-84C3-782C9677F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750692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B6B12-66F7-4798-AF91-AEEE366FBD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598126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E828-9ECF-4A3F-9F9F-D8703C1608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553923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8030-BBD4-4A16-B48C-36AE1B6D20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616713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C69E-3CF9-4B90-A141-A0EC21725F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260412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852-D671-41F1-9419-BB68E03DDC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66216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818F-B3EC-46D6-A49D-51D7D0DF67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76235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84480-7AC3-4EAC-A536-0622355D4F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03210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1CD-4AE5-41C5-B2CF-2389CB4E8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4786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50420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3F35-57BB-4D48-AD91-9E07C27FC2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964378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AB37-EDEA-4A2B-9F44-B6C68AE982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75088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054-FA77-43AF-84C3-782C9677F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15401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B6B12-66F7-4798-AF91-AEEE366FBD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804500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450104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18594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195804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484092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21333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844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2047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413188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271661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804139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671903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26160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895113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31665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517474"/>
      </p:ext>
    </p:extLst>
  </p:cSld>
  <p:clrMapOvr>
    <a:masterClrMapping/>
  </p:clrMapOvr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429752"/>
      </p:ext>
    </p:extLst>
  </p:cSld>
  <p:clrMapOvr>
    <a:masterClrMapping/>
  </p:clrMapOvr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860018"/>
      </p:ext>
    </p:extLst>
  </p:cSld>
  <p:clrMapOvr>
    <a:masterClrMapping/>
  </p:clrMapOvr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811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870260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57072"/>
      </p:ext>
    </p:extLst>
  </p:cSld>
  <p:clrMapOvr>
    <a:masterClrMapping/>
  </p:clrMapOvr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90026"/>
      </p:ext>
    </p:extLst>
  </p:cSld>
  <p:clrMapOvr>
    <a:masterClrMapping/>
  </p:clrMapOvr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6420"/>
      </p:ext>
    </p:extLst>
  </p:cSld>
  <p:clrMapOvr>
    <a:masterClrMapping/>
  </p:clrMapOvr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399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216512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81978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287143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mpty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0" y="195445"/>
            <a:ext cx="6608111" cy="64217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1" y="6547639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 smtClean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0836"/>
            <a:ext cx="22956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598392284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0" y="195445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1" y="6547639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 smtClean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 smtClean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0836"/>
            <a:ext cx="22956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4118847477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E828-9ECF-4A3F-9F9F-D8703C1608F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77288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58030-BBD4-4A16-B48C-36AE1B6D20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364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007760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DC69E-3CF9-4B90-A141-A0EC21725FA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84326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261852-D671-41F1-9419-BB68E03DDC0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188041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6818F-B3EC-46D6-A49D-51D7D0DF67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175040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884480-7AC3-4EAC-A536-0622355D4FD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16563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AE1CD-4AE5-41C5-B2CF-2389CB4E82C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527139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63F35-57BB-4D48-AD91-9E07C27FC24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399397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399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EAB37-EDEA-4A2B-9F44-B6C68AE9827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895871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21054-FA77-43AF-84C3-782C9677F5E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07100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B6B12-66F7-4798-AF91-AEEE366FBD9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63480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9013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335286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18442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14422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94176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02351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794619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011489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231565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399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760073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826591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196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465236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24970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TO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5953267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1909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302960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87191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047878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696170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7599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399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722070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138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55572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4168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7481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7075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2326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677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0965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93245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9695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9918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734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6633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6787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3095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6902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619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46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6393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542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36662819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638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3175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87339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4915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1181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2370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155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23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071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3368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2082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5979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34381" y="195447"/>
            <a:ext cx="6608111" cy="635193"/>
          </a:xfrm>
          <a:prstGeom prst="rect">
            <a:avLst/>
          </a:prstGeom>
        </p:spPr>
        <p:txBody>
          <a:bodyPr vert="horz" anchor="ctr" anchorCtr="0"/>
          <a:lstStyle>
            <a:lvl1pPr>
              <a:buNone/>
              <a:defRPr sz="2800">
                <a:solidFill>
                  <a:srgbClr val="226E8A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>
              <a:defRPr sz="1200">
                <a:solidFill>
                  <a:srgbClr val="5E5C60"/>
                </a:solidFill>
                <a:latin typeface="+mj-lt"/>
              </a:defRPr>
            </a:lvl2pPr>
            <a:lvl3pPr>
              <a:defRPr sz="1200">
                <a:solidFill>
                  <a:srgbClr val="5E5C60"/>
                </a:solidFill>
                <a:latin typeface="+mj-lt"/>
              </a:defRPr>
            </a:lvl3pPr>
            <a:lvl4pPr>
              <a:defRPr sz="1200">
                <a:solidFill>
                  <a:srgbClr val="5E5C60"/>
                </a:solidFill>
                <a:latin typeface="+mj-lt"/>
              </a:defRPr>
            </a:lvl4pPr>
            <a:lvl5pPr>
              <a:defRPr sz="1200">
                <a:solidFill>
                  <a:srgbClr val="5E5C60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12613" y="6547813"/>
            <a:ext cx="496388" cy="17417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pPr algn="r" defTabSz="457200">
              <a:spcBef>
                <a:spcPct val="0"/>
              </a:spcBef>
            </a:pPr>
            <a:fld id="{90EABF97-424C-453B-ADFE-2DF3CE1012B4}" type="slidenum">
              <a:rPr lang="en-US" sz="140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Minion Pro"/>
              </a:rPr>
              <a:pPr algn="r" defTabSz="457200">
                <a:spcBef>
                  <a:spcPct val="0"/>
                </a:spcBef>
              </a:pPr>
              <a:t>‹#›</a:t>
            </a:fld>
            <a:endParaRPr lang="en-US" sz="1400" dirty="0">
              <a:solidFill>
                <a:prstClr val="white">
                  <a:lumMod val="50000"/>
                </a:prstClr>
              </a:solidFill>
              <a:latin typeface="Calibri" panose="020F0502020204030204" pitchFamily="34" charset="0"/>
              <a:cs typeface="Minion Pro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234380" y="6481010"/>
            <a:ext cx="22464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 panose="020F0502020204030204" pitchFamily="34" charset="0"/>
              </a:rPr>
              <a:t>Turns Planning into Projects </a:t>
            </a:r>
          </a:p>
        </p:txBody>
      </p:sp>
    </p:spTree>
    <p:extLst>
      <p:ext uri="{BB962C8B-B14F-4D97-AF65-F5344CB8AC3E}">
        <p14:creationId xmlns:p14="http://schemas.microsoft.com/office/powerpoint/2010/main" val="327918876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6862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7213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6868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909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2758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AC09F-D997-43F8-85DD-51CB0B0CD4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195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003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A26AC-5AD9-4E03-9C9D-C392A565F4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664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4C1E9-00AB-44CC-B6FB-0DDCB10B28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24325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914401"/>
            <a:ext cx="5486400" cy="3813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ECE375-F51C-4CF7-AAD3-C7B83EB257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4974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388E6-4785-4E7A-B182-5096DD9640C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776739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C5808-972A-47CF-B8D4-8E2C7A7D229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0238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599"/>
            <a:ext cx="7772400" cy="1470025"/>
          </a:xfrm>
        </p:spPr>
        <p:txBody>
          <a:bodyPr>
            <a:normAutofit/>
          </a:bodyPr>
          <a:lstStyle>
            <a:lvl1pPr>
              <a:defRPr sz="4000">
                <a:solidFill>
                  <a:srgbClr val="292929"/>
                </a:solidFill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92929"/>
                </a:solidFill>
                <a:latin typeface="Georgia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A19BF-18A0-4996-8976-3814CB9BCF0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329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52400"/>
            <a:ext cx="8229600" cy="6096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2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B26B-6F86-4377-92BC-B8BA36D3328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624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707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89ADC-4090-436A-A623-D595CCD548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63170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>
                <a:latin typeface="Georgia" pitchFamily="18" charset="0"/>
              </a:defRPr>
            </a:lvl1pPr>
            <a:lvl2pPr>
              <a:defRPr sz="2400">
                <a:latin typeface="Georgia" pitchFamily="18" charset="0"/>
              </a:defRPr>
            </a:lvl2pPr>
            <a:lvl3pPr>
              <a:defRPr sz="2000">
                <a:latin typeface="Georgia" pitchFamily="18" charset="0"/>
              </a:defRPr>
            </a:lvl3pPr>
            <a:lvl4pPr>
              <a:defRPr sz="1800">
                <a:latin typeface="Georgia" pitchFamily="18" charset="0"/>
              </a:defRPr>
            </a:lvl4pPr>
            <a:lvl5pPr>
              <a:defRPr sz="1800">
                <a:latin typeface="Georgia" pitchFamily="18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59BE6-79AC-4898-B4EC-4C8990E861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234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Georg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1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Georgia" pitchFamily="18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12" y="2174875"/>
            <a:ext cx="4041775" cy="3951288"/>
          </a:xfrm>
        </p:spPr>
        <p:txBody>
          <a:bodyPr/>
          <a:lstStyle>
            <a:lvl1pPr>
              <a:defRPr sz="2400">
                <a:latin typeface="Georgia" pitchFamily="18" charset="0"/>
              </a:defRPr>
            </a:lvl1pPr>
            <a:lvl2pPr>
              <a:defRPr sz="2000">
                <a:latin typeface="Georgia" pitchFamily="18" charset="0"/>
              </a:defRPr>
            </a:lvl2pPr>
            <a:lvl3pPr>
              <a:defRPr sz="1800">
                <a:latin typeface="Georgia" pitchFamily="18" charset="0"/>
              </a:defRPr>
            </a:lvl3pPr>
            <a:lvl4pPr>
              <a:defRPr sz="1600">
                <a:latin typeface="Georgia" pitchFamily="18" charset="0"/>
              </a:defRPr>
            </a:lvl4pPr>
            <a:lvl5pPr>
              <a:defRPr sz="1600">
                <a:latin typeface="Georgia" pitchFamily="18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26F5-71BD-4785-B0F7-3E8C404F0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973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18.xml"/><Relationship Id="rId13" Type="http://schemas.openxmlformats.org/officeDocument/2006/relationships/theme" Target="../theme/theme10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3.xml"/><Relationship Id="rId8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0.xml"/><Relationship Id="rId13" Type="http://schemas.openxmlformats.org/officeDocument/2006/relationships/theme" Target="../theme/theme1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19.xml"/><Relationship Id="rId2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5.xml"/><Relationship Id="rId8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8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42.xml"/><Relationship Id="rId13" Type="http://schemas.openxmlformats.org/officeDocument/2006/relationships/theme" Target="../theme/theme1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1.xml"/><Relationship Id="rId2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37.xml"/><Relationship Id="rId8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0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4.xml"/><Relationship Id="rId13" Type="http://schemas.openxmlformats.org/officeDocument/2006/relationships/theme" Target="../theme/theme13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66.xml"/><Relationship Id="rId13" Type="http://schemas.openxmlformats.org/officeDocument/2006/relationships/theme" Target="../theme/theme14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7.xml"/><Relationship Id="rId12" Type="http://schemas.openxmlformats.org/officeDocument/2006/relationships/slideLayout" Target="../slideLayouts/slideLayout178.xml"/><Relationship Id="rId13" Type="http://schemas.openxmlformats.org/officeDocument/2006/relationships/theme" Target="../theme/theme15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2.xml"/><Relationship Id="rId7" Type="http://schemas.openxmlformats.org/officeDocument/2006/relationships/slideLayout" Target="../slideLayouts/slideLayout173.xml"/><Relationship Id="rId8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76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0.xml"/><Relationship Id="rId13" Type="http://schemas.openxmlformats.org/officeDocument/2006/relationships/theme" Target="../theme/theme16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5.xml"/><Relationship Id="rId8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88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2.xml"/><Relationship Id="rId13" Type="http://schemas.openxmlformats.org/officeDocument/2006/relationships/theme" Target="../theme/theme17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91.xml"/><Relationship Id="rId2" Type="http://schemas.openxmlformats.org/officeDocument/2006/relationships/slideLayout" Target="../slideLayouts/slideLayout192.xml"/><Relationship Id="rId3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196.xml"/><Relationship Id="rId7" Type="http://schemas.openxmlformats.org/officeDocument/2006/relationships/slideLayout" Target="../slideLayouts/slideLayout197.xml"/><Relationship Id="rId8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200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13.xml"/><Relationship Id="rId12" Type="http://schemas.openxmlformats.org/officeDocument/2006/relationships/slideLayout" Target="../slideLayouts/slideLayout214.xml"/><Relationship Id="rId13" Type="http://schemas.openxmlformats.org/officeDocument/2006/relationships/theme" Target="../theme/theme18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205.xml"/><Relationship Id="rId4" Type="http://schemas.openxmlformats.org/officeDocument/2006/relationships/slideLayout" Target="../slideLayouts/slideLayout206.xml"/><Relationship Id="rId5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08.xml"/><Relationship Id="rId7" Type="http://schemas.openxmlformats.org/officeDocument/2006/relationships/slideLayout" Target="../slideLayouts/slideLayout209.xml"/><Relationship Id="rId8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2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5.xml"/><Relationship Id="rId12" Type="http://schemas.openxmlformats.org/officeDocument/2006/relationships/theme" Target="../theme/theme19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15.xml"/><Relationship Id="rId2" Type="http://schemas.openxmlformats.org/officeDocument/2006/relationships/slideLayout" Target="../slideLayouts/slideLayout216.xml"/><Relationship Id="rId3" Type="http://schemas.openxmlformats.org/officeDocument/2006/relationships/slideLayout" Target="../slideLayouts/slideLayout217.xml"/><Relationship Id="rId4" Type="http://schemas.openxmlformats.org/officeDocument/2006/relationships/slideLayout" Target="../slideLayouts/slideLayout218.xml"/><Relationship Id="rId5" Type="http://schemas.openxmlformats.org/officeDocument/2006/relationships/slideLayout" Target="../slideLayouts/slideLayout219.xml"/><Relationship Id="rId6" Type="http://schemas.openxmlformats.org/officeDocument/2006/relationships/slideLayout" Target="../slideLayouts/slideLayout220.xml"/><Relationship Id="rId7" Type="http://schemas.openxmlformats.org/officeDocument/2006/relationships/slideLayout" Target="../slideLayouts/slideLayout221.xml"/><Relationship Id="rId8" Type="http://schemas.openxmlformats.org/officeDocument/2006/relationships/slideLayout" Target="../slideLayouts/slideLayout222.xml"/><Relationship Id="rId9" Type="http://schemas.openxmlformats.org/officeDocument/2006/relationships/slideLayout" Target="../slideLayouts/slideLayout223.xml"/><Relationship Id="rId10" Type="http://schemas.openxmlformats.org/officeDocument/2006/relationships/slideLayout" Target="../slideLayouts/slideLayout224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theme" Target="../theme/theme2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6.xml"/><Relationship Id="rId12" Type="http://schemas.openxmlformats.org/officeDocument/2006/relationships/theme" Target="../theme/theme20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26.xml"/><Relationship Id="rId2" Type="http://schemas.openxmlformats.org/officeDocument/2006/relationships/slideLayout" Target="../slideLayouts/slideLayout227.xml"/><Relationship Id="rId3" Type="http://schemas.openxmlformats.org/officeDocument/2006/relationships/slideLayout" Target="../slideLayouts/slideLayout228.xml"/><Relationship Id="rId4" Type="http://schemas.openxmlformats.org/officeDocument/2006/relationships/slideLayout" Target="../slideLayouts/slideLayout229.xml"/><Relationship Id="rId5" Type="http://schemas.openxmlformats.org/officeDocument/2006/relationships/slideLayout" Target="../slideLayouts/slideLayout230.xml"/><Relationship Id="rId6" Type="http://schemas.openxmlformats.org/officeDocument/2006/relationships/slideLayout" Target="../slideLayouts/slideLayout231.xml"/><Relationship Id="rId7" Type="http://schemas.openxmlformats.org/officeDocument/2006/relationships/slideLayout" Target="../slideLayouts/slideLayout232.xml"/><Relationship Id="rId8" Type="http://schemas.openxmlformats.org/officeDocument/2006/relationships/slideLayout" Target="../slideLayouts/slideLayout233.xml"/><Relationship Id="rId9" Type="http://schemas.openxmlformats.org/officeDocument/2006/relationships/slideLayout" Target="../slideLayouts/slideLayout234.xml"/><Relationship Id="rId10" Type="http://schemas.openxmlformats.org/officeDocument/2006/relationships/slideLayout" Target="../slideLayouts/slideLayout235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7.xml"/><Relationship Id="rId12" Type="http://schemas.openxmlformats.org/officeDocument/2006/relationships/theme" Target="../theme/theme2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37.xml"/><Relationship Id="rId2" Type="http://schemas.openxmlformats.org/officeDocument/2006/relationships/slideLayout" Target="../slideLayouts/slideLayout238.xml"/><Relationship Id="rId3" Type="http://schemas.openxmlformats.org/officeDocument/2006/relationships/slideLayout" Target="../slideLayouts/slideLayout239.xml"/><Relationship Id="rId4" Type="http://schemas.openxmlformats.org/officeDocument/2006/relationships/slideLayout" Target="../slideLayouts/slideLayout240.xml"/><Relationship Id="rId5" Type="http://schemas.openxmlformats.org/officeDocument/2006/relationships/slideLayout" Target="../slideLayouts/slideLayout241.xml"/><Relationship Id="rId6" Type="http://schemas.openxmlformats.org/officeDocument/2006/relationships/slideLayout" Target="../slideLayouts/slideLayout242.xml"/><Relationship Id="rId7" Type="http://schemas.openxmlformats.org/officeDocument/2006/relationships/slideLayout" Target="../slideLayouts/slideLayout243.xml"/><Relationship Id="rId8" Type="http://schemas.openxmlformats.org/officeDocument/2006/relationships/slideLayout" Target="../slideLayouts/slideLayout244.xml"/><Relationship Id="rId9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46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8.xml"/><Relationship Id="rId12" Type="http://schemas.openxmlformats.org/officeDocument/2006/relationships/theme" Target="../theme/theme2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48.xml"/><Relationship Id="rId2" Type="http://schemas.openxmlformats.org/officeDocument/2006/relationships/slideLayout" Target="../slideLayouts/slideLayout249.xml"/><Relationship Id="rId3" Type="http://schemas.openxmlformats.org/officeDocument/2006/relationships/slideLayout" Target="../slideLayouts/slideLayout250.xml"/><Relationship Id="rId4" Type="http://schemas.openxmlformats.org/officeDocument/2006/relationships/slideLayout" Target="../slideLayouts/slideLayout251.xml"/><Relationship Id="rId5" Type="http://schemas.openxmlformats.org/officeDocument/2006/relationships/slideLayout" Target="../slideLayouts/slideLayout252.xml"/><Relationship Id="rId6" Type="http://schemas.openxmlformats.org/officeDocument/2006/relationships/slideLayout" Target="../slideLayouts/slideLayout253.xml"/><Relationship Id="rId7" Type="http://schemas.openxmlformats.org/officeDocument/2006/relationships/slideLayout" Target="../slideLayouts/slideLayout254.xml"/><Relationship Id="rId8" Type="http://schemas.openxmlformats.org/officeDocument/2006/relationships/slideLayout" Target="../slideLayouts/slideLayout255.xml"/><Relationship Id="rId9" Type="http://schemas.openxmlformats.org/officeDocument/2006/relationships/slideLayout" Target="../slideLayouts/slideLayout256.xml"/><Relationship Id="rId10" Type="http://schemas.openxmlformats.org/officeDocument/2006/relationships/slideLayout" Target="../slideLayouts/slideLayout257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9.xml"/><Relationship Id="rId12" Type="http://schemas.openxmlformats.org/officeDocument/2006/relationships/theme" Target="../theme/theme2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59.xml"/><Relationship Id="rId2" Type="http://schemas.openxmlformats.org/officeDocument/2006/relationships/slideLayout" Target="../slideLayouts/slideLayout260.xml"/><Relationship Id="rId3" Type="http://schemas.openxmlformats.org/officeDocument/2006/relationships/slideLayout" Target="../slideLayouts/slideLayout261.xml"/><Relationship Id="rId4" Type="http://schemas.openxmlformats.org/officeDocument/2006/relationships/slideLayout" Target="../slideLayouts/slideLayout262.xml"/><Relationship Id="rId5" Type="http://schemas.openxmlformats.org/officeDocument/2006/relationships/slideLayout" Target="../slideLayouts/slideLayout263.xml"/><Relationship Id="rId6" Type="http://schemas.openxmlformats.org/officeDocument/2006/relationships/slideLayout" Target="../slideLayouts/slideLayout264.xml"/><Relationship Id="rId7" Type="http://schemas.openxmlformats.org/officeDocument/2006/relationships/slideLayout" Target="../slideLayouts/slideLayout265.xml"/><Relationship Id="rId8" Type="http://schemas.openxmlformats.org/officeDocument/2006/relationships/slideLayout" Target="../slideLayouts/slideLayout266.xml"/><Relationship Id="rId9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68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0.xml"/><Relationship Id="rId12" Type="http://schemas.openxmlformats.org/officeDocument/2006/relationships/theme" Target="../theme/theme24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70.xml"/><Relationship Id="rId2" Type="http://schemas.openxmlformats.org/officeDocument/2006/relationships/slideLayout" Target="../slideLayouts/slideLayout271.xml"/><Relationship Id="rId3" Type="http://schemas.openxmlformats.org/officeDocument/2006/relationships/slideLayout" Target="../slideLayouts/slideLayout272.xml"/><Relationship Id="rId4" Type="http://schemas.openxmlformats.org/officeDocument/2006/relationships/slideLayout" Target="../slideLayouts/slideLayout273.xml"/><Relationship Id="rId5" Type="http://schemas.openxmlformats.org/officeDocument/2006/relationships/slideLayout" Target="../slideLayouts/slideLayout274.xml"/><Relationship Id="rId6" Type="http://schemas.openxmlformats.org/officeDocument/2006/relationships/slideLayout" Target="../slideLayouts/slideLayout275.xml"/><Relationship Id="rId7" Type="http://schemas.openxmlformats.org/officeDocument/2006/relationships/slideLayout" Target="../slideLayouts/slideLayout276.xml"/><Relationship Id="rId8" Type="http://schemas.openxmlformats.org/officeDocument/2006/relationships/slideLayout" Target="../slideLayouts/slideLayout277.xml"/><Relationship Id="rId9" Type="http://schemas.openxmlformats.org/officeDocument/2006/relationships/slideLayout" Target="../slideLayouts/slideLayout278.xml"/><Relationship Id="rId10" Type="http://schemas.openxmlformats.org/officeDocument/2006/relationships/slideLayout" Target="../slideLayouts/slideLayout279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1.xml"/><Relationship Id="rId12" Type="http://schemas.openxmlformats.org/officeDocument/2006/relationships/theme" Target="../theme/theme2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281.xml"/><Relationship Id="rId2" Type="http://schemas.openxmlformats.org/officeDocument/2006/relationships/slideLayout" Target="../slideLayouts/slideLayout282.xml"/><Relationship Id="rId3" Type="http://schemas.openxmlformats.org/officeDocument/2006/relationships/slideLayout" Target="../slideLayouts/slideLayout283.xml"/><Relationship Id="rId4" Type="http://schemas.openxmlformats.org/officeDocument/2006/relationships/slideLayout" Target="../slideLayouts/slideLayout284.xml"/><Relationship Id="rId5" Type="http://schemas.openxmlformats.org/officeDocument/2006/relationships/slideLayout" Target="../slideLayouts/slideLayout285.xml"/><Relationship Id="rId6" Type="http://schemas.openxmlformats.org/officeDocument/2006/relationships/slideLayout" Target="../slideLayouts/slideLayout286.xml"/><Relationship Id="rId7" Type="http://schemas.openxmlformats.org/officeDocument/2006/relationships/slideLayout" Target="../slideLayouts/slideLayout287.xml"/><Relationship Id="rId8" Type="http://schemas.openxmlformats.org/officeDocument/2006/relationships/slideLayout" Target="../slideLayouts/slideLayout288.xml"/><Relationship Id="rId9" Type="http://schemas.openxmlformats.org/officeDocument/2006/relationships/slideLayout" Target="../slideLayouts/slideLayout289.xml"/><Relationship Id="rId10" Type="http://schemas.openxmlformats.org/officeDocument/2006/relationships/slideLayout" Target="../slideLayouts/slideLayout290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2.xml"/><Relationship Id="rId12" Type="http://schemas.openxmlformats.org/officeDocument/2006/relationships/slideLayout" Target="../slideLayouts/slideLayout303.xml"/><Relationship Id="rId13" Type="http://schemas.openxmlformats.org/officeDocument/2006/relationships/theme" Target="../theme/theme26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92.xml"/><Relationship Id="rId2" Type="http://schemas.openxmlformats.org/officeDocument/2006/relationships/slideLayout" Target="../slideLayouts/slideLayout293.xml"/><Relationship Id="rId3" Type="http://schemas.openxmlformats.org/officeDocument/2006/relationships/slideLayout" Target="../slideLayouts/slideLayout294.xml"/><Relationship Id="rId4" Type="http://schemas.openxmlformats.org/officeDocument/2006/relationships/slideLayout" Target="../slideLayouts/slideLayout295.xml"/><Relationship Id="rId5" Type="http://schemas.openxmlformats.org/officeDocument/2006/relationships/slideLayout" Target="../slideLayouts/slideLayout296.xml"/><Relationship Id="rId6" Type="http://schemas.openxmlformats.org/officeDocument/2006/relationships/slideLayout" Target="../slideLayouts/slideLayout297.xml"/><Relationship Id="rId7" Type="http://schemas.openxmlformats.org/officeDocument/2006/relationships/slideLayout" Target="../slideLayouts/slideLayout298.xml"/><Relationship Id="rId8" Type="http://schemas.openxmlformats.org/officeDocument/2006/relationships/slideLayout" Target="../slideLayouts/slideLayout299.xml"/><Relationship Id="rId9" Type="http://schemas.openxmlformats.org/officeDocument/2006/relationships/slideLayout" Target="../slideLayouts/slideLayout300.xml"/><Relationship Id="rId10" Type="http://schemas.openxmlformats.org/officeDocument/2006/relationships/slideLayout" Target="../slideLayouts/slideLayout301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4.xml"/><Relationship Id="rId12" Type="http://schemas.openxmlformats.org/officeDocument/2006/relationships/slideLayout" Target="../slideLayouts/slideLayout315.xml"/><Relationship Id="rId13" Type="http://schemas.openxmlformats.org/officeDocument/2006/relationships/theme" Target="../theme/theme27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304.xml"/><Relationship Id="rId2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8.xml"/><Relationship Id="rId6" Type="http://schemas.openxmlformats.org/officeDocument/2006/relationships/slideLayout" Target="../slideLayouts/slideLayout309.xml"/><Relationship Id="rId7" Type="http://schemas.openxmlformats.org/officeDocument/2006/relationships/slideLayout" Target="../slideLayouts/slideLayout310.xml"/><Relationship Id="rId8" Type="http://schemas.openxmlformats.org/officeDocument/2006/relationships/slideLayout" Target="../slideLayouts/slideLayout311.xml"/><Relationship Id="rId9" Type="http://schemas.openxmlformats.org/officeDocument/2006/relationships/slideLayout" Target="../slideLayouts/slideLayout312.xml"/><Relationship Id="rId10" Type="http://schemas.openxmlformats.org/officeDocument/2006/relationships/slideLayout" Target="../slideLayouts/slideLayout313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26.xml"/><Relationship Id="rId12" Type="http://schemas.openxmlformats.org/officeDocument/2006/relationships/slideLayout" Target="../slideLayouts/slideLayout327.xml"/><Relationship Id="rId13" Type="http://schemas.openxmlformats.org/officeDocument/2006/relationships/theme" Target="../theme/theme28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316.xml"/><Relationship Id="rId2" Type="http://schemas.openxmlformats.org/officeDocument/2006/relationships/slideLayout" Target="../slideLayouts/slideLayout317.xml"/><Relationship Id="rId3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1.xml"/><Relationship Id="rId7" Type="http://schemas.openxmlformats.org/officeDocument/2006/relationships/slideLayout" Target="../slideLayouts/slideLayout322.xml"/><Relationship Id="rId8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5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8.xml"/><Relationship Id="rId12" Type="http://schemas.openxmlformats.org/officeDocument/2006/relationships/slideLayout" Target="../slideLayouts/slideLayout339.xml"/><Relationship Id="rId13" Type="http://schemas.openxmlformats.org/officeDocument/2006/relationships/theme" Target="../theme/theme29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328.xml"/><Relationship Id="rId2" Type="http://schemas.openxmlformats.org/officeDocument/2006/relationships/slideLayout" Target="../slideLayouts/slideLayout329.xml"/><Relationship Id="rId3" Type="http://schemas.openxmlformats.org/officeDocument/2006/relationships/slideLayout" Target="../slideLayouts/slideLayout330.xml"/><Relationship Id="rId4" Type="http://schemas.openxmlformats.org/officeDocument/2006/relationships/slideLayout" Target="../slideLayouts/slideLayout331.xml"/><Relationship Id="rId5" Type="http://schemas.openxmlformats.org/officeDocument/2006/relationships/slideLayout" Target="../slideLayouts/slideLayout332.xml"/><Relationship Id="rId6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4.xml"/><Relationship Id="rId8" Type="http://schemas.openxmlformats.org/officeDocument/2006/relationships/slideLayout" Target="../slideLayouts/slideLayout335.xml"/><Relationship Id="rId9" Type="http://schemas.openxmlformats.org/officeDocument/2006/relationships/slideLayout" Target="../slideLayouts/slideLayout336.xml"/><Relationship Id="rId10" Type="http://schemas.openxmlformats.org/officeDocument/2006/relationships/slideLayout" Target="../slideLayouts/slideLayout337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0.xml"/><Relationship Id="rId12" Type="http://schemas.openxmlformats.org/officeDocument/2006/relationships/theme" Target="../theme/theme30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341.xml"/><Relationship Id="rId3" Type="http://schemas.openxmlformats.org/officeDocument/2006/relationships/slideLayout" Target="../slideLayouts/slideLayout342.xml"/><Relationship Id="rId4" Type="http://schemas.openxmlformats.org/officeDocument/2006/relationships/slideLayout" Target="../slideLayouts/slideLayout343.xml"/><Relationship Id="rId5" Type="http://schemas.openxmlformats.org/officeDocument/2006/relationships/slideLayout" Target="../slideLayouts/slideLayout344.xml"/><Relationship Id="rId6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46.xml"/><Relationship Id="rId8" Type="http://schemas.openxmlformats.org/officeDocument/2006/relationships/slideLayout" Target="../slideLayouts/slideLayout347.xml"/><Relationship Id="rId9" Type="http://schemas.openxmlformats.org/officeDocument/2006/relationships/slideLayout" Target="../slideLayouts/slideLayout348.xml"/><Relationship Id="rId10" Type="http://schemas.openxmlformats.org/officeDocument/2006/relationships/slideLayout" Target="../slideLayouts/slideLayout34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1.xml"/><Relationship Id="rId12" Type="http://schemas.openxmlformats.org/officeDocument/2006/relationships/theme" Target="../theme/theme3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351.xml"/><Relationship Id="rId2" Type="http://schemas.openxmlformats.org/officeDocument/2006/relationships/slideLayout" Target="../slideLayouts/slideLayout352.xml"/><Relationship Id="rId3" Type="http://schemas.openxmlformats.org/officeDocument/2006/relationships/slideLayout" Target="../slideLayouts/slideLayout353.xml"/><Relationship Id="rId4" Type="http://schemas.openxmlformats.org/officeDocument/2006/relationships/slideLayout" Target="../slideLayouts/slideLayout354.xml"/><Relationship Id="rId5" Type="http://schemas.openxmlformats.org/officeDocument/2006/relationships/slideLayout" Target="../slideLayouts/slideLayout355.xml"/><Relationship Id="rId6" Type="http://schemas.openxmlformats.org/officeDocument/2006/relationships/slideLayout" Target="../slideLayouts/slideLayout356.xml"/><Relationship Id="rId7" Type="http://schemas.openxmlformats.org/officeDocument/2006/relationships/slideLayout" Target="../slideLayouts/slideLayout357.xml"/><Relationship Id="rId8" Type="http://schemas.openxmlformats.org/officeDocument/2006/relationships/slideLayout" Target="../slideLayouts/slideLayout358.xml"/><Relationship Id="rId9" Type="http://schemas.openxmlformats.org/officeDocument/2006/relationships/slideLayout" Target="../slideLayouts/slideLayout359.xml"/><Relationship Id="rId10" Type="http://schemas.openxmlformats.org/officeDocument/2006/relationships/slideLayout" Target="../slideLayouts/slideLayout36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2.xml"/><Relationship Id="rId12" Type="http://schemas.openxmlformats.org/officeDocument/2006/relationships/theme" Target="../theme/theme3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362.xml"/><Relationship Id="rId2" Type="http://schemas.openxmlformats.org/officeDocument/2006/relationships/slideLayout" Target="../slideLayouts/slideLayout363.xml"/><Relationship Id="rId3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65.xml"/><Relationship Id="rId5" Type="http://schemas.openxmlformats.org/officeDocument/2006/relationships/slideLayout" Target="../slideLayouts/slideLayout366.xml"/><Relationship Id="rId6" Type="http://schemas.openxmlformats.org/officeDocument/2006/relationships/slideLayout" Target="../slideLayouts/slideLayout367.xml"/><Relationship Id="rId7" Type="http://schemas.openxmlformats.org/officeDocument/2006/relationships/slideLayout" Target="../slideLayouts/slideLayout368.xml"/><Relationship Id="rId8" Type="http://schemas.openxmlformats.org/officeDocument/2006/relationships/slideLayout" Target="../slideLayouts/slideLayout369.xml"/><Relationship Id="rId9" Type="http://schemas.openxmlformats.org/officeDocument/2006/relationships/slideLayout" Target="../slideLayouts/slideLayout370.xml"/><Relationship Id="rId10" Type="http://schemas.openxmlformats.org/officeDocument/2006/relationships/slideLayout" Target="../slideLayouts/slideLayout371.xml"/></Relationships>
</file>

<file path=ppt/slideMasters/_rels/slideMaster3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83.xml"/><Relationship Id="rId12" Type="http://schemas.openxmlformats.org/officeDocument/2006/relationships/theme" Target="../theme/theme3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373.xml"/><Relationship Id="rId2" Type="http://schemas.openxmlformats.org/officeDocument/2006/relationships/slideLayout" Target="../slideLayouts/slideLayout374.xml"/><Relationship Id="rId3" Type="http://schemas.openxmlformats.org/officeDocument/2006/relationships/slideLayout" Target="../slideLayouts/slideLayout375.xml"/><Relationship Id="rId4" Type="http://schemas.openxmlformats.org/officeDocument/2006/relationships/slideLayout" Target="../slideLayouts/slideLayout376.xml"/><Relationship Id="rId5" Type="http://schemas.openxmlformats.org/officeDocument/2006/relationships/slideLayout" Target="../slideLayouts/slideLayout377.xml"/><Relationship Id="rId6" Type="http://schemas.openxmlformats.org/officeDocument/2006/relationships/slideLayout" Target="../slideLayouts/slideLayout378.xml"/><Relationship Id="rId7" Type="http://schemas.openxmlformats.org/officeDocument/2006/relationships/slideLayout" Target="../slideLayouts/slideLayout379.xml"/><Relationship Id="rId8" Type="http://schemas.openxmlformats.org/officeDocument/2006/relationships/slideLayout" Target="../slideLayouts/slideLayout380.xml"/><Relationship Id="rId9" Type="http://schemas.openxmlformats.org/officeDocument/2006/relationships/slideLayout" Target="../slideLayouts/slideLayout381.xml"/><Relationship Id="rId10" Type="http://schemas.openxmlformats.org/officeDocument/2006/relationships/slideLayout" Target="../slideLayouts/slideLayout382.xml"/></Relationships>
</file>

<file path=ppt/slideMasters/_rels/slideMaster3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4.xml"/><Relationship Id="rId12" Type="http://schemas.openxmlformats.org/officeDocument/2006/relationships/theme" Target="../theme/theme34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384.xml"/><Relationship Id="rId2" Type="http://schemas.openxmlformats.org/officeDocument/2006/relationships/slideLayout" Target="../slideLayouts/slideLayout385.xml"/><Relationship Id="rId3" Type="http://schemas.openxmlformats.org/officeDocument/2006/relationships/slideLayout" Target="../slideLayouts/slideLayout386.xml"/><Relationship Id="rId4" Type="http://schemas.openxmlformats.org/officeDocument/2006/relationships/slideLayout" Target="../slideLayouts/slideLayout387.xml"/><Relationship Id="rId5" Type="http://schemas.openxmlformats.org/officeDocument/2006/relationships/slideLayout" Target="../slideLayouts/slideLayout388.xml"/><Relationship Id="rId6" Type="http://schemas.openxmlformats.org/officeDocument/2006/relationships/slideLayout" Target="../slideLayouts/slideLayout389.xml"/><Relationship Id="rId7" Type="http://schemas.openxmlformats.org/officeDocument/2006/relationships/slideLayout" Target="../slideLayouts/slideLayout390.xml"/><Relationship Id="rId8" Type="http://schemas.openxmlformats.org/officeDocument/2006/relationships/slideLayout" Target="../slideLayouts/slideLayout391.xml"/><Relationship Id="rId9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93.xml"/></Relationships>
</file>

<file path=ppt/slideMasters/_rels/slideMaster3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05.xml"/><Relationship Id="rId12" Type="http://schemas.openxmlformats.org/officeDocument/2006/relationships/theme" Target="../theme/theme3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395.xml"/><Relationship Id="rId2" Type="http://schemas.openxmlformats.org/officeDocument/2006/relationships/slideLayout" Target="../slideLayouts/slideLayout396.xml"/><Relationship Id="rId3" Type="http://schemas.openxmlformats.org/officeDocument/2006/relationships/slideLayout" Target="../slideLayouts/slideLayout397.xml"/><Relationship Id="rId4" Type="http://schemas.openxmlformats.org/officeDocument/2006/relationships/slideLayout" Target="../slideLayouts/slideLayout398.xml"/><Relationship Id="rId5" Type="http://schemas.openxmlformats.org/officeDocument/2006/relationships/slideLayout" Target="../slideLayouts/slideLayout399.xml"/><Relationship Id="rId6" Type="http://schemas.openxmlformats.org/officeDocument/2006/relationships/slideLayout" Target="../slideLayouts/slideLayout400.xml"/><Relationship Id="rId7" Type="http://schemas.openxmlformats.org/officeDocument/2006/relationships/slideLayout" Target="../slideLayouts/slideLayout401.xml"/><Relationship Id="rId8" Type="http://schemas.openxmlformats.org/officeDocument/2006/relationships/slideLayout" Target="../slideLayouts/slideLayout402.xml"/><Relationship Id="rId9" Type="http://schemas.openxmlformats.org/officeDocument/2006/relationships/slideLayout" Target="../slideLayouts/slideLayout403.xml"/><Relationship Id="rId10" Type="http://schemas.openxmlformats.org/officeDocument/2006/relationships/slideLayout" Target="../slideLayouts/slideLayout404.xml"/></Relationships>
</file>

<file path=ppt/slideMasters/_rels/slideMaster3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16.xml"/><Relationship Id="rId12" Type="http://schemas.openxmlformats.org/officeDocument/2006/relationships/theme" Target="../theme/theme36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06.xml"/><Relationship Id="rId2" Type="http://schemas.openxmlformats.org/officeDocument/2006/relationships/slideLayout" Target="../slideLayouts/slideLayout407.xml"/><Relationship Id="rId3" Type="http://schemas.openxmlformats.org/officeDocument/2006/relationships/slideLayout" Target="../slideLayouts/slideLayout408.xml"/><Relationship Id="rId4" Type="http://schemas.openxmlformats.org/officeDocument/2006/relationships/slideLayout" Target="../slideLayouts/slideLayout409.xml"/><Relationship Id="rId5" Type="http://schemas.openxmlformats.org/officeDocument/2006/relationships/slideLayout" Target="../slideLayouts/slideLayout410.xml"/><Relationship Id="rId6" Type="http://schemas.openxmlformats.org/officeDocument/2006/relationships/slideLayout" Target="../slideLayouts/slideLayout411.xml"/><Relationship Id="rId7" Type="http://schemas.openxmlformats.org/officeDocument/2006/relationships/slideLayout" Target="../slideLayouts/slideLayout412.xml"/><Relationship Id="rId8" Type="http://schemas.openxmlformats.org/officeDocument/2006/relationships/slideLayout" Target="../slideLayouts/slideLayout413.xml"/><Relationship Id="rId9" Type="http://schemas.openxmlformats.org/officeDocument/2006/relationships/slideLayout" Target="../slideLayouts/slideLayout414.xml"/><Relationship Id="rId10" Type="http://schemas.openxmlformats.org/officeDocument/2006/relationships/slideLayout" Target="../slideLayouts/slideLayout415.xml"/></Relationships>
</file>

<file path=ppt/slideMasters/_rels/slideMaster3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7.xml"/><Relationship Id="rId12" Type="http://schemas.openxmlformats.org/officeDocument/2006/relationships/theme" Target="../theme/theme37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17.xml"/><Relationship Id="rId2" Type="http://schemas.openxmlformats.org/officeDocument/2006/relationships/slideLayout" Target="../slideLayouts/slideLayout418.xml"/><Relationship Id="rId3" Type="http://schemas.openxmlformats.org/officeDocument/2006/relationships/slideLayout" Target="../slideLayouts/slideLayout419.xml"/><Relationship Id="rId4" Type="http://schemas.openxmlformats.org/officeDocument/2006/relationships/slideLayout" Target="../slideLayouts/slideLayout420.xml"/><Relationship Id="rId5" Type="http://schemas.openxmlformats.org/officeDocument/2006/relationships/slideLayout" Target="../slideLayouts/slideLayout421.xml"/><Relationship Id="rId6" Type="http://schemas.openxmlformats.org/officeDocument/2006/relationships/slideLayout" Target="../slideLayouts/slideLayout422.xml"/><Relationship Id="rId7" Type="http://schemas.openxmlformats.org/officeDocument/2006/relationships/slideLayout" Target="../slideLayouts/slideLayout423.xml"/><Relationship Id="rId8" Type="http://schemas.openxmlformats.org/officeDocument/2006/relationships/slideLayout" Target="../slideLayouts/slideLayout424.xml"/><Relationship Id="rId9" Type="http://schemas.openxmlformats.org/officeDocument/2006/relationships/slideLayout" Target="../slideLayouts/slideLayout425.xml"/><Relationship Id="rId10" Type="http://schemas.openxmlformats.org/officeDocument/2006/relationships/slideLayout" Target="../slideLayouts/slideLayout426.xml"/></Relationships>
</file>

<file path=ppt/slideMasters/_rels/slideMaster3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38.xml"/><Relationship Id="rId12" Type="http://schemas.openxmlformats.org/officeDocument/2006/relationships/theme" Target="../theme/theme38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28.xml"/><Relationship Id="rId2" Type="http://schemas.openxmlformats.org/officeDocument/2006/relationships/slideLayout" Target="../slideLayouts/slideLayout429.xml"/><Relationship Id="rId3" Type="http://schemas.openxmlformats.org/officeDocument/2006/relationships/slideLayout" Target="../slideLayouts/slideLayout430.xml"/><Relationship Id="rId4" Type="http://schemas.openxmlformats.org/officeDocument/2006/relationships/slideLayout" Target="../slideLayouts/slideLayout431.xml"/><Relationship Id="rId5" Type="http://schemas.openxmlformats.org/officeDocument/2006/relationships/slideLayout" Target="../slideLayouts/slideLayout432.xml"/><Relationship Id="rId6" Type="http://schemas.openxmlformats.org/officeDocument/2006/relationships/slideLayout" Target="../slideLayouts/slideLayout433.xml"/><Relationship Id="rId7" Type="http://schemas.openxmlformats.org/officeDocument/2006/relationships/slideLayout" Target="../slideLayouts/slideLayout434.xml"/><Relationship Id="rId8" Type="http://schemas.openxmlformats.org/officeDocument/2006/relationships/slideLayout" Target="../slideLayouts/slideLayout435.xml"/><Relationship Id="rId9" Type="http://schemas.openxmlformats.org/officeDocument/2006/relationships/slideLayout" Target="../slideLayouts/slideLayout436.xml"/><Relationship Id="rId10" Type="http://schemas.openxmlformats.org/officeDocument/2006/relationships/slideLayout" Target="../slideLayouts/slideLayout437.xml"/></Relationships>
</file>

<file path=ppt/slideMasters/_rels/slideMaster3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9.xml"/><Relationship Id="rId12" Type="http://schemas.openxmlformats.org/officeDocument/2006/relationships/theme" Target="../theme/theme39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39.xml"/><Relationship Id="rId2" Type="http://schemas.openxmlformats.org/officeDocument/2006/relationships/slideLayout" Target="../slideLayouts/slideLayout440.xml"/><Relationship Id="rId3" Type="http://schemas.openxmlformats.org/officeDocument/2006/relationships/slideLayout" Target="../slideLayouts/slideLayout441.xml"/><Relationship Id="rId4" Type="http://schemas.openxmlformats.org/officeDocument/2006/relationships/slideLayout" Target="../slideLayouts/slideLayout442.xml"/><Relationship Id="rId5" Type="http://schemas.openxmlformats.org/officeDocument/2006/relationships/slideLayout" Target="../slideLayouts/slideLayout443.xml"/><Relationship Id="rId6" Type="http://schemas.openxmlformats.org/officeDocument/2006/relationships/slideLayout" Target="../slideLayouts/slideLayout444.xml"/><Relationship Id="rId7" Type="http://schemas.openxmlformats.org/officeDocument/2006/relationships/slideLayout" Target="../slideLayouts/slideLayout445.xml"/><Relationship Id="rId8" Type="http://schemas.openxmlformats.org/officeDocument/2006/relationships/slideLayout" Target="../slideLayouts/slideLayout446.xml"/><Relationship Id="rId9" Type="http://schemas.openxmlformats.org/officeDocument/2006/relationships/slideLayout" Target="../slideLayouts/slideLayout447.xml"/><Relationship Id="rId10" Type="http://schemas.openxmlformats.org/officeDocument/2006/relationships/slideLayout" Target="../slideLayouts/slideLayout448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theme" Target="../theme/theme4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_rels/slideMaster4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60.xml"/><Relationship Id="rId12" Type="http://schemas.openxmlformats.org/officeDocument/2006/relationships/theme" Target="../theme/theme40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50.xml"/><Relationship Id="rId2" Type="http://schemas.openxmlformats.org/officeDocument/2006/relationships/slideLayout" Target="../slideLayouts/slideLayout451.xml"/><Relationship Id="rId3" Type="http://schemas.openxmlformats.org/officeDocument/2006/relationships/slideLayout" Target="../slideLayouts/slideLayout452.xml"/><Relationship Id="rId4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54.xml"/><Relationship Id="rId6" Type="http://schemas.openxmlformats.org/officeDocument/2006/relationships/slideLayout" Target="../slideLayouts/slideLayout455.xml"/><Relationship Id="rId7" Type="http://schemas.openxmlformats.org/officeDocument/2006/relationships/slideLayout" Target="../slideLayouts/slideLayout456.xml"/><Relationship Id="rId8" Type="http://schemas.openxmlformats.org/officeDocument/2006/relationships/slideLayout" Target="../slideLayouts/slideLayout457.xml"/><Relationship Id="rId9" Type="http://schemas.openxmlformats.org/officeDocument/2006/relationships/slideLayout" Target="../slideLayouts/slideLayout458.xml"/><Relationship Id="rId10" Type="http://schemas.openxmlformats.org/officeDocument/2006/relationships/slideLayout" Target="../slideLayouts/slideLayout459.xml"/></Relationships>
</file>

<file path=ppt/slideMasters/_rels/slideMaster4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1.xml"/><Relationship Id="rId12" Type="http://schemas.openxmlformats.org/officeDocument/2006/relationships/theme" Target="../theme/theme4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61.xml"/><Relationship Id="rId2" Type="http://schemas.openxmlformats.org/officeDocument/2006/relationships/slideLayout" Target="../slideLayouts/slideLayout462.xml"/><Relationship Id="rId3" Type="http://schemas.openxmlformats.org/officeDocument/2006/relationships/slideLayout" Target="../slideLayouts/slideLayout463.xml"/><Relationship Id="rId4" Type="http://schemas.openxmlformats.org/officeDocument/2006/relationships/slideLayout" Target="../slideLayouts/slideLayout464.xml"/><Relationship Id="rId5" Type="http://schemas.openxmlformats.org/officeDocument/2006/relationships/slideLayout" Target="../slideLayouts/slideLayout465.xml"/><Relationship Id="rId6" Type="http://schemas.openxmlformats.org/officeDocument/2006/relationships/slideLayout" Target="../slideLayouts/slideLayout466.xml"/><Relationship Id="rId7" Type="http://schemas.openxmlformats.org/officeDocument/2006/relationships/slideLayout" Target="../slideLayouts/slideLayout467.xml"/><Relationship Id="rId8" Type="http://schemas.openxmlformats.org/officeDocument/2006/relationships/slideLayout" Target="../slideLayouts/slideLayout468.xml"/><Relationship Id="rId9" Type="http://schemas.openxmlformats.org/officeDocument/2006/relationships/slideLayout" Target="../slideLayouts/slideLayout469.xml"/><Relationship Id="rId10" Type="http://schemas.openxmlformats.org/officeDocument/2006/relationships/slideLayout" Target="../slideLayouts/slideLayout470.xml"/></Relationships>
</file>

<file path=ppt/slideMasters/_rels/slideMaster4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2.xml"/><Relationship Id="rId12" Type="http://schemas.openxmlformats.org/officeDocument/2006/relationships/theme" Target="../theme/theme42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72.xml"/><Relationship Id="rId2" Type="http://schemas.openxmlformats.org/officeDocument/2006/relationships/slideLayout" Target="../slideLayouts/slideLayout473.xml"/><Relationship Id="rId3" Type="http://schemas.openxmlformats.org/officeDocument/2006/relationships/slideLayout" Target="../slideLayouts/slideLayout474.xml"/><Relationship Id="rId4" Type="http://schemas.openxmlformats.org/officeDocument/2006/relationships/slideLayout" Target="../slideLayouts/slideLayout475.xml"/><Relationship Id="rId5" Type="http://schemas.openxmlformats.org/officeDocument/2006/relationships/slideLayout" Target="../slideLayouts/slideLayout476.xml"/><Relationship Id="rId6" Type="http://schemas.openxmlformats.org/officeDocument/2006/relationships/slideLayout" Target="../slideLayouts/slideLayout477.xml"/><Relationship Id="rId7" Type="http://schemas.openxmlformats.org/officeDocument/2006/relationships/slideLayout" Target="../slideLayouts/slideLayout478.xml"/><Relationship Id="rId8" Type="http://schemas.openxmlformats.org/officeDocument/2006/relationships/slideLayout" Target="../slideLayouts/slideLayout479.xml"/><Relationship Id="rId9" Type="http://schemas.openxmlformats.org/officeDocument/2006/relationships/slideLayout" Target="../slideLayouts/slideLayout480.xml"/><Relationship Id="rId10" Type="http://schemas.openxmlformats.org/officeDocument/2006/relationships/slideLayout" Target="../slideLayouts/slideLayout481.xml"/></Relationships>
</file>

<file path=ppt/slideMasters/_rels/slideMaster4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93.xml"/><Relationship Id="rId12" Type="http://schemas.openxmlformats.org/officeDocument/2006/relationships/theme" Target="../theme/theme43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83.xml"/><Relationship Id="rId2" Type="http://schemas.openxmlformats.org/officeDocument/2006/relationships/slideLayout" Target="../slideLayouts/slideLayout484.xml"/><Relationship Id="rId3" Type="http://schemas.openxmlformats.org/officeDocument/2006/relationships/slideLayout" Target="../slideLayouts/slideLayout485.xml"/><Relationship Id="rId4" Type="http://schemas.openxmlformats.org/officeDocument/2006/relationships/slideLayout" Target="../slideLayouts/slideLayout486.xml"/><Relationship Id="rId5" Type="http://schemas.openxmlformats.org/officeDocument/2006/relationships/slideLayout" Target="../slideLayouts/slideLayout487.xml"/><Relationship Id="rId6" Type="http://schemas.openxmlformats.org/officeDocument/2006/relationships/slideLayout" Target="../slideLayouts/slideLayout488.xml"/><Relationship Id="rId7" Type="http://schemas.openxmlformats.org/officeDocument/2006/relationships/slideLayout" Target="../slideLayouts/slideLayout489.xml"/><Relationship Id="rId8" Type="http://schemas.openxmlformats.org/officeDocument/2006/relationships/slideLayout" Target="../slideLayouts/slideLayout490.xml"/><Relationship Id="rId9" Type="http://schemas.openxmlformats.org/officeDocument/2006/relationships/slideLayout" Target="../slideLayouts/slideLayout491.xml"/><Relationship Id="rId10" Type="http://schemas.openxmlformats.org/officeDocument/2006/relationships/slideLayout" Target="../slideLayouts/slideLayout492.xml"/></Relationships>
</file>

<file path=ppt/slideMasters/_rels/slideMaster4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04.xml"/><Relationship Id="rId12" Type="http://schemas.openxmlformats.org/officeDocument/2006/relationships/theme" Target="../theme/theme44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94.xml"/><Relationship Id="rId2" Type="http://schemas.openxmlformats.org/officeDocument/2006/relationships/slideLayout" Target="../slideLayouts/slideLayout495.xml"/><Relationship Id="rId3" Type="http://schemas.openxmlformats.org/officeDocument/2006/relationships/slideLayout" Target="../slideLayouts/slideLayout496.xml"/><Relationship Id="rId4" Type="http://schemas.openxmlformats.org/officeDocument/2006/relationships/slideLayout" Target="../slideLayouts/slideLayout497.xml"/><Relationship Id="rId5" Type="http://schemas.openxmlformats.org/officeDocument/2006/relationships/slideLayout" Target="../slideLayouts/slideLayout498.xml"/><Relationship Id="rId6" Type="http://schemas.openxmlformats.org/officeDocument/2006/relationships/slideLayout" Target="../slideLayouts/slideLayout499.xml"/><Relationship Id="rId7" Type="http://schemas.openxmlformats.org/officeDocument/2006/relationships/slideLayout" Target="../slideLayouts/slideLayout500.xml"/><Relationship Id="rId8" Type="http://schemas.openxmlformats.org/officeDocument/2006/relationships/slideLayout" Target="../slideLayouts/slideLayout501.xml"/><Relationship Id="rId9" Type="http://schemas.openxmlformats.org/officeDocument/2006/relationships/slideLayout" Target="../slideLayouts/slideLayout502.xml"/><Relationship Id="rId10" Type="http://schemas.openxmlformats.org/officeDocument/2006/relationships/slideLayout" Target="../slideLayouts/slideLayout503.xml"/></Relationships>
</file>

<file path=ppt/slideMasters/_rels/slideMaster4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15.xml"/><Relationship Id="rId12" Type="http://schemas.openxmlformats.org/officeDocument/2006/relationships/slideLayout" Target="../slideLayouts/slideLayout516.xml"/><Relationship Id="rId13" Type="http://schemas.openxmlformats.org/officeDocument/2006/relationships/slideLayout" Target="../slideLayouts/slideLayout517.xml"/><Relationship Id="rId14" Type="http://schemas.openxmlformats.org/officeDocument/2006/relationships/theme" Target="../theme/theme45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505.xml"/><Relationship Id="rId2" Type="http://schemas.openxmlformats.org/officeDocument/2006/relationships/slideLayout" Target="../slideLayouts/slideLayout506.xml"/><Relationship Id="rId3" Type="http://schemas.openxmlformats.org/officeDocument/2006/relationships/slideLayout" Target="../slideLayouts/slideLayout507.xml"/><Relationship Id="rId4" Type="http://schemas.openxmlformats.org/officeDocument/2006/relationships/slideLayout" Target="../slideLayouts/slideLayout508.xml"/><Relationship Id="rId5" Type="http://schemas.openxmlformats.org/officeDocument/2006/relationships/slideLayout" Target="../slideLayouts/slideLayout509.xml"/><Relationship Id="rId6" Type="http://schemas.openxmlformats.org/officeDocument/2006/relationships/slideLayout" Target="../slideLayouts/slideLayout510.xml"/><Relationship Id="rId7" Type="http://schemas.openxmlformats.org/officeDocument/2006/relationships/slideLayout" Target="../slideLayouts/slideLayout511.xml"/><Relationship Id="rId8" Type="http://schemas.openxmlformats.org/officeDocument/2006/relationships/slideLayout" Target="../slideLayouts/slideLayout512.xml"/><Relationship Id="rId9" Type="http://schemas.openxmlformats.org/officeDocument/2006/relationships/slideLayout" Target="../slideLayouts/slideLayout513.xml"/><Relationship Id="rId10" Type="http://schemas.openxmlformats.org/officeDocument/2006/relationships/slideLayout" Target="../slideLayouts/slideLayout514.xml"/></Relationships>
</file>

<file path=ppt/slideMasters/_rels/slideMaster4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28.xml"/><Relationship Id="rId12" Type="http://schemas.openxmlformats.org/officeDocument/2006/relationships/theme" Target="../theme/theme46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518.xml"/><Relationship Id="rId2" Type="http://schemas.openxmlformats.org/officeDocument/2006/relationships/slideLayout" Target="../slideLayouts/slideLayout519.xml"/><Relationship Id="rId3" Type="http://schemas.openxmlformats.org/officeDocument/2006/relationships/slideLayout" Target="../slideLayouts/slideLayout520.xml"/><Relationship Id="rId4" Type="http://schemas.openxmlformats.org/officeDocument/2006/relationships/slideLayout" Target="../slideLayouts/slideLayout521.xml"/><Relationship Id="rId5" Type="http://schemas.openxmlformats.org/officeDocument/2006/relationships/slideLayout" Target="../slideLayouts/slideLayout522.xml"/><Relationship Id="rId6" Type="http://schemas.openxmlformats.org/officeDocument/2006/relationships/slideLayout" Target="../slideLayouts/slideLayout523.xml"/><Relationship Id="rId7" Type="http://schemas.openxmlformats.org/officeDocument/2006/relationships/slideLayout" Target="../slideLayouts/slideLayout524.xml"/><Relationship Id="rId8" Type="http://schemas.openxmlformats.org/officeDocument/2006/relationships/slideLayout" Target="../slideLayouts/slideLayout525.xml"/><Relationship Id="rId9" Type="http://schemas.openxmlformats.org/officeDocument/2006/relationships/slideLayout" Target="../slideLayouts/slideLayout526.xml"/><Relationship Id="rId10" Type="http://schemas.openxmlformats.org/officeDocument/2006/relationships/slideLayout" Target="../slideLayouts/slideLayout527.xml"/></Relationships>
</file>

<file path=ppt/slideMasters/_rels/slideMaster4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9.xml"/><Relationship Id="rId12" Type="http://schemas.openxmlformats.org/officeDocument/2006/relationships/theme" Target="../theme/theme47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529.xml"/><Relationship Id="rId2" Type="http://schemas.openxmlformats.org/officeDocument/2006/relationships/slideLayout" Target="../slideLayouts/slideLayout530.xml"/><Relationship Id="rId3" Type="http://schemas.openxmlformats.org/officeDocument/2006/relationships/slideLayout" Target="../slideLayouts/slideLayout531.xml"/><Relationship Id="rId4" Type="http://schemas.openxmlformats.org/officeDocument/2006/relationships/slideLayout" Target="../slideLayouts/slideLayout532.xml"/><Relationship Id="rId5" Type="http://schemas.openxmlformats.org/officeDocument/2006/relationships/slideLayout" Target="../slideLayouts/slideLayout533.xml"/><Relationship Id="rId6" Type="http://schemas.openxmlformats.org/officeDocument/2006/relationships/slideLayout" Target="../slideLayouts/slideLayout534.xml"/><Relationship Id="rId7" Type="http://schemas.openxmlformats.org/officeDocument/2006/relationships/slideLayout" Target="../slideLayouts/slideLayout535.xml"/><Relationship Id="rId8" Type="http://schemas.openxmlformats.org/officeDocument/2006/relationships/slideLayout" Target="../slideLayouts/slideLayout536.xml"/><Relationship Id="rId9" Type="http://schemas.openxmlformats.org/officeDocument/2006/relationships/slideLayout" Target="../slideLayouts/slideLayout537.xml"/><Relationship Id="rId10" Type="http://schemas.openxmlformats.org/officeDocument/2006/relationships/slideLayout" Target="../slideLayouts/slideLayout538.xml"/></Relationships>
</file>

<file path=ppt/slideMasters/_rels/slideMaster4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0.xml"/><Relationship Id="rId12" Type="http://schemas.openxmlformats.org/officeDocument/2006/relationships/theme" Target="../theme/theme48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540.xml"/><Relationship Id="rId2" Type="http://schemas.openxmlformats.org/officeDocument/2006/relationships/slideLayout" Target="../slideLayouts/slideLayout541.xml"/><Relationship Id="rId3" Type="http://schemas.openxmlformats.org/officeDocument/2006/relationships/slideLayout" Target="../slideLayouts/slideLayout542.xml"/><Relationship Id="rId4" Type="http://schemas.openxmlformats.org/officeDocument/2006/relationships/slideLayout" Target="../slideLayouts/slideLayout543.xml"/><Relationship Id="rId5" Type="http://schemas.openxmlformats.org/officeDocument/2006/relationships/slideLayout" Target="../slideLayouts/slideLayout544.xml"/><Relationship Id="rId6" Type="http://schemas.openxmlformats.org/officeDocument/2006/relationships/slideLayout" Target="../slideLayouts/slideLayout545.xml"/><Relationship Id="rId7" Type="http://schemas.openxmlformats.org/officeDocument/2006/relationships/slideLayout" Target="../slideLayouts/slideLayout546.xml"/><Relationship Id="rId8" Type="http://schemas.openxmlformats.org/officeDocument/2006/relationships/slideLayout" Target="../slideLayouts/slideLayout547.xml"/><Relationship Id="rId9" Type="http://schemas.openxmlformats.org/officeDocument/2006/relationships/slideLayout" Target="../slideLayouts/slideLayout548.xml"/><Relationship Id="rId10" Type="http://schemas.openxmlformats.org/officeDocument/2006/relationships/slideLayout" Target="../slideLayouts/slideLayout549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Relationship Id="rId9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theme" Target="../theme/theme6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60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theme" Target="../theme/theme7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72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95.xml"/><Relationship Id="rId2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1.xml"/><Relationship Id="rId8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913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0193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97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86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576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  <p:sldLayoutId id="2147483852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00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526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  <p:sldLayoutId id="2147483891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323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  <p:sldLayoutId id="2147483899" r:id="rId7"/>
    <p:sldLayoutId id="2147483900" r:id="rId8"/>
    <p:sldLayoutId id="2147483901" r:id="rId9"/>
    <p:sldLayoutId id="2147483902" r:id="rId10"/>
    <p:sldLayoutId id="2147483903" r:id="rId11"/>
    <p:sldLayoutId id="2147483904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42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  <p:sldLayoutId id="2147483929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46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  <p:sldLayoutId id="2147483942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D4EED-DCBC-432D-A773-59D55C0C49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84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73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D4EED-DCBC-432D-A773-59D55C0C49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11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D4EED-DCBC-432D-A773-59D55C0C49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844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D9A64-1ADD-4E3D-BE91-B3107D35B3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4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6" r:id="rId1"/>
    <p:sldLayoutId id="2147484017" r:id="rId2"/>
    <p:sldLayoutId id="2147484018" r:id="rId3"/>
    <p:sldLayoutId id="2147484019" r:id="rId4"/>
    <p:sldLayoutId id="2147484020" r:id="rId5"/>
    <p:sldLayoutId id="2147484021" r:id="rId6"/>
    <p:sldLayoutId id="2147484022" r:id="rId7"/>
    <p:sldLayoutId id="2147484023" r:id="rId8"/>
    <p:sldLayoutId id="2147484024" r:id="rId9"/>
    <p:sldLayoutId id="2147484025" r:id="rId10"/>
    <p:sldLayoutId id="2147484026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510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186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416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2" r:id="rId1"/>
    <p:sldLayoutId id="2147484053" r:id="rId2"/>
    <p:sldLayoutId id="2147484054" r:id="rId3"/>
    <p:sldLayoutId id="2147484055" r:id="rId4"/>
    <p:sldLayoutId id="2147484056" r:id="rId5"/>
    <p:sldLayoutId id="2147484057" r:id="rId6"/>
    <p:sldLayoutId id="2147484058" r:id="rId7"/>
    <p:sldLayoutId id="2147484059" r:id="rId8"/>
    <p:sldLayoutId id="2147484060" r:id="rId9"/>
    <p:sldLayoutId id="2147484061" r:id="rId10"/>
    <p:sldLayoutId id="2147484062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79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4" r:id="rId1"/>
    <p:sldLayoutId id="2147484065" r:id="rId2"/>
    <p:sldLayoutId id="2147484066" r:id="rId3"/>
    <p:sldLayoutId id="2147484067" r:id="rId4"/>
    <p:sldLayoutId id="2147484068" r:id="rId5"/>
    <p:sldLayoutId id="2147484069" r:id="rId6"/>
    <p:sldLayoutId id="2147484070" r:id="rId7"/>
    <p:sldLayoutId id="2147484071" r:id="rId8"/>
    <p:sldLayoutId id="2147484072" r:id="rId9"/>
    <p:sldLayoutId id="2147484073" r:id="rId10"/>
    <p:sldLayoutId id="2147484074" r:id="rId11"/>
    <p:sldLayoutId id="2147484075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6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7" r:id="rId1"/>
    <p:sldLayoutId id="2147484078" r:id="rId2"/>
    <p:sldLayoutId id="2147484079" r:id="rId3"/>
    <p:sldLayoutId id="2147484080" r:id="rId4"/>
    <p:sldLayoutId id="2147484081" r:id="rId5"/>
    <p:sldLayoutId id="2147484082" r:id="rId6"/>
    <p:sldLayoutId id="2147484083" r:id="rId7"/>
    <p:sldLayoutId id="2147484084" r:id="rId8"/>
    <p:sldLayoutId id="2147484085" r:id="rId9"/>
    <p:sldLayoutId id="2147484086" r:id="rId10"/>
    <p:sldLayoutId id="2147484087" r:id="rId11"/>
    <p:sldLayoutId id="2147484088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279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49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9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330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6" r:id="rId1"/>
    <p:sldLayoutId id="2147484117" r:id="rId2"/>
    <p:sldLayoutId id="2147484118" r:id="rId3"/>
    <p:sldLayoutId id="2147484119" r:id="rId4"/>
    <p:sldLayoutId id="2147484120" r:id="rId5"/>
    <p:sldLayoutId id="2147484121" r:id="rId6"/>
    <p:sldLayoutId id="2147484122" r:id="rId7"/>
    <p:sldLayoutId id="2147484123" r:id="rId8"/>
    <p:sldLayoutId id="2147484124" r:id="rId9"/>
    <p:sldLayoutId id="2147484125" r:id="rId10"/>
    <p:sldLayoutId id="2147484126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071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  <p:sldLayoutId id="2147484138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817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57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2" r:id="rId1"/>
    <p:sldLayoutId id="2147484153" r:id="rId2"/>
    <p:sldLayoutId id="2147484154" r:id="rId3"/>
    <p:sldLayoutId id="2147484155" r:id="rId4"/>
    <p:sldLayoutId id="2147484156" r:id="rId5"/>
    <p:sldLayoutId id="2147484157" r:id="rId6"/>
    <p:sldLayoutId id="2147484158" r:id="rId7"/>
    <p:sldLayoutId id="2147484159" r:id="rId8"/>
    <p:sldLayoutId id="2147484160" r:id="rId9"/>
    <p:sldLayoutId id="2147484161" r:id="rId10"/>
    <p:sldLayoutId id="2147484162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7324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4" r:id="rId1"/>
    <p:sldLayoutId id="2147484165" r:id="rId2"/>
    <p:sldLayoutId id="2147484166" r:id="rId3"/>
    <p:sldLayoutId id="2147484167" r:id="rId4"/>
    <p:sldLayoutId id="2147484168" r:id="rId5"/>
    <p:sldLayoutId id="2147484169" r:id="rId6"/>
    <p:sldLayoutId id="2147484170" r:id="rId7"/>
    <p:sldLayoutId id="2147484171" r:id="rId8"/>
    <p:sldLayoutId id="2147484172" r:id="rId9"/>
    <p:sldLayoutId id="2147484173" r:id="rId10"/>
    <p:sldLayoutId id="2147484174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766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6" r:id="rId1"/>
    <p:sldLayoutId id="2147484177" r:id="rId2"/>
    <p:sldLayoutId id="2147484178" r:id="rId3"/>
    <p:sldLayoutId id="2147484179" r:id="rId4"/>
    <p:sldLayoutId id="2147484180" r:id="rId5"/>
    <p:sldLayoutId id="2147484181" r:id="rId6"/>
    <p:sldLayoutId id="2147484182" r:id="rId7"/>
    <p:sldLayoutId id="2147484183" r:id="rId8"/>
    <p:sldLayoutId id="2147484184" r:id="rId9"/>
    <p:sldLayoutId id="2147484185" r:id="rId10"/>
    <p:sldLayoutId id="2147484186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052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0" r:id="rId3"/>
    <p:sldLayoutId id="2147484191" r:id="rId4"/>
    <p:sldLayoutId id="2147484192" r:id="rId5"/>
    <p:sldLayoutId id="2147484193" r:id="rId6"/>
    <p:sldLayoutId id="2147484194" r:id="rId7"/>
    <p:sldLayoutId id="2147484195" r:id="rId8"/>
    <p:sldLayoutId id="2147484196" r:id="rId9"/>
    <p:sldLayoutId id="2147484197" r:id="rId10"/>
    <p:sldLayoutId id="2147484198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9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0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98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3" r:id="rId2"/>
    <p:sldLayoutId id="2147484214" r:id="rId3"/>
    <p:sldLayoutId id="2147484215" r:id="rId4"/>
    <p:sldLayoutId id="2147484216" r:id="rId5"/>
    <p:sldLayoutId id="2147484217" r:id="rId6"/>
    <p:sldLayoutId id="2147484218" r:id="rId7"/>
    <p:sldLayoutId id="2147484219" r:id="rId8"/>
    <p:sldLayoutId id="2147484220" r:id="rId9"/>
    <p:sldLayoutId id="2147484221" r:id="rId10"/>
    <p:sldLayoutId id="2147484222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798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  <p:sldLayoutId id="2147484225" r:id="rId2"/>
    <p:sldLayoutId id="2147484226" r:id="rId3"/>
    <p:sldLayoutId id="2147484227" r:id="rId4"/>
    <p:sldLayoutId id="2147484228" r:id="rId5"/>
    <p:sldLayoutId id="2147484229" r:id="rId6"/>
    <p:sldLayoutId id="2147484230" r:id="rId7"/>
    <p:sldLayoutId id="2147484231" r:id="rId8"/>
    <p:sldLayoutId id="2147484232" r:id="rId9"/>
    <p:sldLayoutId id="2147484233" r:id="rId10"/>
    <p:sldLayoutId id="2147484234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65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709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6" r:id="rId1"/>
    <p:sldLayoutId id="2147484237" r:id="rId2"/>
    <p:sldLayoutId id="2147484238" r:id="rId3"/>
    <p:sldLayoutId id="2147484239" r:id="rId4"/>
    <p:sldLayoutId id="2147484240" r:id="rId5"/>
    <p:sldLayoutId id="2147484241" r:id="rId6"/>
    <p:sldLayoutId id="2147484242" r:id="rId7"/>
    <p:sldLayoutId id="2147484243" r:id="rId8"/>
    <p:sldLayoutId id="2147484244" r:id="rId9"/>
    <p:sldLayoutId id="2147484245" r:id="rId10"/>
    <p:sldLayoutId id="2147484246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D4EED-DCBC-432D-A773-59D55C0C49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D4EED-DCBC-432D-A773-59D55C0C49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06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0" r:id="rId1"/>
    <p:sldLayoutId id="2147484261" r:id="rId2"/>
    <p:sldLayoutId id="2147484262" r:id="rId3"/>
    <p:sldLayoutId id="2147484263" r:id="rId4"/>
    <p:sldLayoutId id="2147484264" r:id="rId5"/>
    <p:sldLayoutId id="2147484265" r:id="rId6"/>
    <p:sldLayoutId id="2147484266" r:id="rId7"/>
    <p:sldLayoutId id="2147484267" r:id="rId8"/>
    <p:sldLayoutId id="2147484268" r:id="rId9"/>
    <p:sldLayoutId id="2147484269" r:id="rId10"/>
    <p:sldLayoutId id="2147484270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D4EED-DCBC-432D-A773-59D55C0C49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  <p:sldLayoutId id="2147484277" r:id="rId6"/>
    <p:sldLayoutId id="2147484278" r:id="rId7"/>
    <p:sldLayoutId id="2147484279" r:id="rId8"/>
    <p:sldLayoutId id="2147484280" r:id="rId9"/>
    <p:sldLayoutId id="2147484281" r:id="rId10"/>
    <p:sldLayoutId id="2147484282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327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4" r:id="rId1"/>
    <p:sldLayoutId id="2147484285" r:id="rId2"/>
    <p:sldLayoutId id="2147484286" r:id="rId3"/>
    <p:sldLayoutId id="2147484287" r:id="rId4"/>
    <p:sldLayoutId id="2147484288" r:id="rId5"/>
    <p:sldLayoutId id="2147484289" r:id="rId6"/>
    <p:sldLayoutId id="2147484290" r:id="rId7"/>
    <p:sldLayoutId id="2147484291" r:id="rId8"/>
    <p:sldLayoutId id="2147484292" r:id="rId9"/>
    <p:sldLayoutId id="2147484293" r:id="rId10"/>
    <p:sldLayoutId id="2147484294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68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6" r:id="rId1"/>
    <p:sldLayoutId id="2147484297" r:id="rId2"/>
    <p:sldLayoutId id="2147484298" r:id="rId3"/>
    <p:sldLayoutId id="2147484299" r:id="rId4"/>
    <p:sldLayoutId id="2147484300" r:id="rId5"/>
    <p:sldLayoutId id="2147484301" r:id="rId6"/>
    <p:sldLayoutId id="2147484302" r:id="rId7"/>
    <p:sldLayoutId id="2147484303" r:id="rId8"/>
    <p:sldLayoutId id="2147484304" r:id="rId9"/>
    <p:sldLayoutId id="2147484305" r:id="rId10"/>
    <p:sldLayoutId id="2147484306" r:id="rId11"/>
    <p:sldLayoutId id="2147484307" r:id="rId12"/>
    <p:sldLayoutId id="2147484308" r:id="rId13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D4EED-DCBC-432D-A773-59D55C0C490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771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  <p:sldLayoutId id="2147484320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605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2" r:id="rId1"/>
    <p:sldLayoutId id="2147484323" r:id="rId2"/>
    <p:sldLayoutId id="2147484324" r:id="rId3"/>
    <p:sldLayoutId id="2147484325" r:id="rId4"/>
    <p:sldLayoutId id="2147484326" r:id="rId5"/>
    <p:sldLayoutId id="2147484327" r:id="rId6"/>
    <p:sldLayoutId id="2147484328" r:id="rId7"/>
    <p:sldLayoutId id="2147484329" r:id="rId8"/>
    <p:sldLayoutId id="2147484330" r:id="rId9"/>
    <p:sldLayoutId id="2147484331" r:id="rId10"/>
    <p:sldLayoutId id="2147484332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286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4" r:id="rId1"/>
    <p:sldLayoutId id="2147484335" r:id="rId2"/>
    <p:sldLayoutId id="2147484336" r:id="rId3"/>
    <p:sldLayoutId id="2147484337" r:id="rId4"/>
    <p:sldLayoutId id="2147484338" r:id="rId5"/>
    <p:sldLayoutId id="2147484339" r:id="rId6"/>
    <p:sldLayoutId id="2147484340" r:id="rId7"/>
    <p:sldLayoutId id="2147484341" r:id="rId8"/>
    <p:sldLayoutId id="2147484342" r:id="rId9"/>
    <p:sldLayoutId id="2147484343" r:id="rId10"/>
    <p:sldLayoutId id="2147484344" r:id="rId11"/>
  </p:sldLayoutIdLst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547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817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25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802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487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53018-E863-497C-9BAA-ECA23C1B52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52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5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3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</p:sldLayoutIdLst>
  <p:hf hdr="0" ftr="0" dt="0"/>
  <p:txStyles>
    <p:titleStyle>
      <a:lvl1pPr algn="r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bg1"/>
          </a:solidFill>
          <a:latin typeface="Helvetica57Condensed" pitchFamily="82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Helvetica57Condensed" pitchFamily="8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1" Type="http://schemas.openxmlformats.org/officeDocument/2006/relationships/slideLayout" Target="../slideLayouts/slideLayout540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49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500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0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5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36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microsoft.com/office/2007/relationships/hdphoto" Target="../media/hdphoto1.wdp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506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0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9.xml"/><Relationship Id="rId2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500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506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1" Type="http://schemas.openxmlformats.org/officeDocument/2006/relationships/slideLayout" Target="../slideLayouts/slideLayout535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304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-143540" y="152400"/>
            <a:ext cx="9144000" cy="147002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cap="none" dirty="0" smtClean="0">
                <a:latin typeface="Georgia" pitchFamily="18" charset="0"/>
              </a:rPr>
              <a:t/>
            </a:r>
            <a:br>
              <a:rPr lang="en-US" sz="4400" cap="none" dirty="0" smtClean="0">
                <a:latin typeface="Georgia" pitchFamily="18" charset="0"/>
              </a:rPr>
            </a:br>
            <a:r>
              <a:rPr lang="en-US" sz="6400" cap="none" dirty="0" smtClean="0">
                <a:solidFill>
                  <a:schemeClr val="bg1"/>
                </a:solidFill>
              </a:rPr>
              <a:t>WATER for TEXAS</a:t>
            </a:r>
            <a:r>
              <a:rPr lang="en-US" sz="6700" cap="none" dirty="0" smtClean="0">
                <a:latin typeface="Georgia" pitchFamily="18" charset="0"/>
              </a:rPr>
              <a:t/>
            </a:r>
            <a:br>
              <a:rPr lang="en-US" sz="6700" cap="none" dirty="0" smtClean="0">
                <a:latin typeface="Georgia" pitchFamily="18" charset="0"/>
              </a:rPr>
            </a:br>
            <a:r>
              <a:rPr lang="en-US" i="1" cap="none" dirty="0" smtClean="0">
                <a:latin typeface="Georgia" pitchFamily="18" charset="0"/>
              </a:rPr>
              <a:t>Water for the Future</a:t>
            </a:r>
            <a:r>
              <a:rPr lang="en-US" dirty="0" smtClean="0">
                <a:latin typeface="Georgia" pitchFamily="18" charset="0"/>
              </a:rPr>
              <a:t/>
            </a:r>
            <a:br>
              <a:rPr lang="en-US" dirty="0" smtClean="0">
                <a:latin typeface="Georgia" pitchFamily="18" charset="0"/>
              </a:rPr>
            </a:br>
            <a:r>
              <a:rPr lang="en-US" dirty="0" smtClean="0">
                <a:latin typeface="Georgia" pitchFamily="18" charset="0"/>
              </a:rPr>
              <a:t/>
            </a:r>
            <a:br>
              <a:rPr lang="en-US" dirty="0" smtClean="0">
                <a:latin typeface="Georgia" pitchFamily="18" charset="0"/>
              </a:rPr>
            </a:br>
            <a:endParaRPr lang="en-US" dirty="0"/>
          </a:p>
        </p:txBody>
      </p:sp>
      <p:pic>
        <p:nvPicPr>
          <p:cNvPr id="5" name="Picture 4" descr="TWDB logo_Powerpoin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5856059"/>
            <a:ext cx="2209800" cy="61468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</p:pic>
      <p:sp>
        <p:nvSpPr>
          <p:cNvPr id="7" name="TextBox 6"/>
          <p:cNvSpPr txBox="1"/>
          <p:nvPr/>
        </p:nvSpPr>
        <p:spPr>
          <a:xfrm>
            <a:off x="118353" y="5760028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Kathleen Jackson, P.E.</a:t>
            </a:r>
            <a:b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</a:br>
            <a:r>
              <a:rPr lang="en-US" dirty="0" smtClean="0">
                <a:solidFill>
                  <a:prstClr val="black"/>
                </a:solidFill>
                <a:latin typeface="Georgia" panose="02040502050405020303" pitchFamily="18" charset="0"/>
              </a:rPr>
              <a:t>Desalination </a:t>
            </a:r>
            <a:r>
              <a:rPr lang="en-US" dirty="0">
                <a:solidFill>
                  <a:prstClr val="black"/>
                </a:solidFill>
                <a:latin typeface="Georgia" panose="02040502050405020303" pitchFamily="18" charset="0"/>
              </a:rPr>
              <a:t>Summit </a:t>
            </a:r>
          </a:p>
          <a:p>
            <a:r>
              <a:rPr lang="en-US" dirty="0" smtClean="0">
                <a:solidFill>
                  <a:prstClr val="black"/>
                </a:solidFill>
                <a:latin typeface="Georgia" panose="02040502050405020303" pitchFamily="18" charset="0"/>
              </a:rPr>
              <a:t>November 2, 2017</a:t>
            </a:r>
            <a:endParaRPr lang="en-US" dirty="0">
              <a:solidFill>
                <a:prstClr val="black"/>
              </a:solidFill>
              <a:latin typeface="Georgia" panose="020405020504050203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04722"/>
            <a:ext cx="6477000" cy="43358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6760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524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Georgia" panose="02040502050405020303" pitchFamily="18" charset="0"/>
              </a:rPr>
              <a:t>HOW CAN WE PROMOTE RESILIENCY? </a:t>
            </a:r>
            <a:endParaRPr lang="en-US" sz="280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52500" y="1371602"/>
            <a:ext cx="7315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Seawater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desal</a:t>
            </a:r>
            <a:endParaRPr lang="en-US" sz="4000" b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Brackish groundwater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desal</a:t>
            </a:r>
            <a:endParaRPr lang="en-US" sz="4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Aquifer </a:t>
            </a:r>
            <a:r>
              <a:rPr 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storage and </a:t>
            </a: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recovery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Aquifers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Reservoirs</a:t>
            </a:r>
            <a:endParaRPr lang="en-US" sz="4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87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W%20Kenned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156" y="1143002"/>
            <a:ext cx="3792715" cy="46514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452174" y="6239522"/>
            <a:ext cx="646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1961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5868144"/>
            <a:ext cx="464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“[</a:t>
            </a:r>
            <a:r>
              <a:rPr lang="en-US" sz="16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Desal</a:t>
            </a:r>
            <a:r>
              <a:rPr lang="en-US" sz="16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represents a triumph of peace and not war.”</a:t>
            </a:r>
            <a:endParaRPr lang="en-US" sz="16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0677" y="773667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JFK “starting” the Freeport Plant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LBJ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110" y="1147077"/>
            <a:ext cx="3635023" cy="476412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/>
          <p:cNvSpPr/>
          <p:nvPr/>
        </p:nvSpPr>
        <p:spPr>
          <a:xfrm>
            <a:off x="5134513" y="773667"/>
            <a:ext cx="37882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LBJ speaking at Plant on Opening Day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1600" y="1524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Georgia" panose="02040502050405020303" pitchFamily="18" charset="0"/>
              </a:rPr>
              <a:t>DESAL TECHNOLOGY IS NOT NEW</a:t>
            </a:r>
            <a:endParaRPr lang="en-US" sz="280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394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SWVictoria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066799"/>
            <a:ext cx="6420754" cy="43759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523" y="5486574"/>
            <a:ext cx="34860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million gallons per day 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(1961 to 1973)</a:t>
            </a:r>
          </a:p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 Chemical assisted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149159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white"/>
                </a:solidFill>
                <a:latin typeface="Georgia" panose="02040502050405020303" pitchFamily="18" charset="0"/>
              </a:rPr>
              <a:t>FREEPORT MULTIPLE-EFFECT DISTILLATION TEST FACILITY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887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1821"/>
            <a:ext cx="9144000" cy="610618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9200" y="6328404"/>
            <a:ext cx="708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Georgia" panose="02040502050405020303" pitchFamily="18" charset="0"/>
              </a:rPr>
              <a:t>ACCESS TO 370 MILES OF COASTLINE</a:t>
            </a:r>
            <a:endParaRPr lang="en-US" sz="280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708" y="838200"/>
            <a:ext cx="5400583" cy="53814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33600" y="76200"/>
            <a:ext cx="525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SEAWATER DESALINATION</a:t>
            </a:r>
            <a:endParaRPr lang="en-US" sz="28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649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06" y="76200"/>
            <a:ext cx="8610600" cy="658436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Georgia" panose="02040502050405020303" pitchFamily="18" charset="0"/>
              </a:rPr>
              <a:t>Share of Water Management Strategies in 2070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318A-713C-E34F-BE3B-BC9114480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066800"/>
            <a:ext cx="9144000" cy="55122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9600" y="3733806"/>
            <a:ext cx="2209800" cy="309121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063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16044" r="11711" b="25894"/>
          <a:stretch/>
        </p:blipFill>
        <p:spPr>
          <a:xfrm>
            <a:off x="1524000" y="990600"/>
            <a:ext cx="6019800" cy="571220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4635323" y="4705936"/>
            <a:ext cx="1079677" cy="470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152400"/>
            <a:ext cx="8991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0" cap="none" spc="-1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SEAWATER DESAL WATER MANAGEMENT STRATEGIES</a:t>
            </a:r>
            <a:endParaRPr kumimoji="0" lang="en-US" sz="2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724400" y="5895091"/>
            <a:ext cx="737585" cy="470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4985469" y="5486400"/>
            <a:ext cx="774878" cy="470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96000" y="4370835"/>
            <a:ext cx="1079677" cy="2351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11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9216211"/>
              </p:ext>
            </p:extLst>
          </p:nvPr>
        </p:nvGraphicFramePr>
        <p:xfrm>
          <a:off x="76200" y="990600"/>
          <a:ext cx="8991600" cy="5508993"/>
        </p:xfrm>
        <a:graphic>
          <a:graphicData uri="http://schemas.openxmlformats.org/drawingml/2006/table">
            <a:tbl>
              <a:tblPr firstRow="1" firstCol="1" bandRow="1">
                <a:tableStyleId>{B301B821-A1FF-4177-AEE7-76D212191A09}</a:tableStyleId>
              </a:tblPr>
              <a:tblGrid>
                <a:gridCol w="365944"/>
                <a:gridCol w="752688"/>
                <a:gridCol w="1357408"/>
                <a:gridCol w="2475480"/>
                <a:gridCol w="1219200"/>
                <a:gridCol w="1143000"/>
                <a:gridCol w="1677880"/>
              </a:tblGrid>
              <a:tr h="5519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 SPONSOR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 NAME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FEASIBILITY STUDY COMPLETED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PILOT STUDY COMPLETED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PROJECT LEVEL RECOMMENDATION TYPE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>
                    <a:solidFill>
                      <a:srgbClr val="002060"/>
                    </a:solidFill>
                  </a:tcPr>
                </a:tc>
              </a:tr>
              <a:tr h="48272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Brazos River Authority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Freeport seawater desalination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Recommended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</a:tr>
              <a:tr h="6471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San Antonio Water System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Seawater desalination 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Recommended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</a:tr>
              <a:tr h="6471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Guadalupe Blanco River Authority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Integrated water-power project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Recommended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</a:tr>
              <a:tr h="6471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Brownsville Public Utilities Board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Brownsville seawater desalination demonstration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Recommended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</a:tr>
              <a:tr h="6471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Brownsville Public Utilities Board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Brownsville seawater desalination implementation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Recommended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</a:tr>
              <a:tr h="318278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Corpus Christi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Seawater desalination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Recommended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</a:tr>
              <a:tr h="647162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Laguna Madre Water District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Laguna Madre seawater desalination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Alternative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</a:tr>
              <a:tr h="1576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RGRWA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RGRWA ocean desal – Phase I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Alternative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</a:tr>
              <a:tr h="1576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RGRWA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RGRWA ocean desal - Phase II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Alternative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</a:tr>
              <a:tr h="1576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RGRWA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RGRWA ocean desal - Phase III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Alternative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</a:tr>
              <a:tr h="181719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RGRWA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RGRWA ocean desal - Phase IV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--</a:t>
                      </a:r>
                      <a:endParaRPr lang="en-US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Alternative</a:t>
                      </a:r>
                      <a:endParaRPr lang="en-US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17889" marR="17889" marT="0" marB="0" anchor="ctr"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219200" y="152400"/>
            <a:ext cx="7239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-10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SEAWATER DESALINATION PROJECTS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200" y="4724400"/>
            <a:ext cx="8991600" cy="28755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Georgia" panose="02040502050405020303" pitchFamily="18" charset="0"/>
              </a:rPr>
              <a:t>M&amp;G RESINS USA, LLC - Corpus Christi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144" y="1003005"/>
            <a:ext cx="6223189" cy="37437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1752600" y="4876800"/>
            <a:ext cx="6705600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million gallons per day of seawater desalination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million gallons per day of water reuse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Sized to eventually produce </a:t>
            </a:r>
            <a:r>
              <a:rPr lang="en-US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million gallons per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Expected to start production by late 2017 </a:t>
            </a:r>
            <a:endParaRPr lang="en-US" sz="2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643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0603313"/>
              </p:ext>
            </p:extLst>
          </p:nvPr>
        </p:nvGraphicFramePr>
        <p:xfrm>
          <a:off x="304800" y="990600"/>
          <a:ext cx="8382000" cy="541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2" descr="C:\Users\lrodrigu\Desktop\Texas outline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808" y="2293861"/>
            <a:ext cx="2874378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78" y="4407656"/>
            <a:ext cx="239408" cy="2276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35666" y="3231391"/>
            <a:ext cx="266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  <a:latin typeface="Brush Script MT" panose="03060802040406070304" pitchFamily="66" charset="0"/>
              </a:rPr>
              <a:t>Corpus Christi</a:t>
            </a:r>
            <a:endParaRPr lang="en-US" dirty="0">
              <a:solidFill>
                <a:prstClr val="black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en-US" smtClean="0">
                <a:latin typeface="Georgia" panose="02040502050405020303" pitchFamily="18" charset="0"/>
              </a:rPr>
              <a:t>TWDB Funded project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610102" y="3730001"/>
            <a:ext cx="3962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prstClr val="black"/>
                </a:solidFill>
                <a:latin typeface="Brush Script MT" panose="03060802040406070304" pitchFamily="66" charset="0"/>
              </a:rPr>
              <a:t>TX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0210" y="2133600"/>
            <a:ext cx="7010400" cy="4220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en-US" sz="2200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Continue evaluation</a:t>
            </a:r>
            <a:endParaRPr lang="en-US" sz="2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800100" lvl="1" indent="-342900">
              <a:lnSpc>
                <a:spcPct val="115000"/>
              </a:lnSpc>
              <a:buFont typeface="Times New Roman"/>
              <a:buChar char="-"/>
            </a:pPr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Plant siting evaluation; </a:t>
            </a:r>
            <a:endParaRPr lang="en-US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800100" lvl="1" indent="-342900">
              <a:lnSpc>
                <a:spcPct val="115000"/>
              </a:lnSpc>
              <a:buFont typeface="Times New Roman"/>
              <a:buChar char="-"/>
            </a:pPr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Source water characterization; </a:t>
            </a:r>
            <a:endParaRPr lang="en-US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800100" lvl="1" indent="-342900">
              <a:lnSpc>
                <a:spcPct val="115000"/>
              </a:lnSpc>
              <a:buFont typeface="Times New Roman"/>
              <a:buChar char="-"/>
            </a:pPr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Analysis of concentrate management methods; </a:t>
            </a:r>
            <a:endParaRPr lang="en-US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800100" lvl="1" indent="-342900">
              <a:lnSpc>
                <a:spcPct val="115000"/>
              </a:lnSpc>
              <a:buFont typeface="Times New Roman"/>
              <a:buChar char="-"/>
            </a:pPr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Evaluation of cost allocation strategies; </a:t>
            </a:r>
            <a:endParaRPr lang="en-US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800100" lvl="1" indent="-342900">
              <a:lnSpc>
                <a:spcPct val="115000"/>
              </a:lnSpc>
              <a:buFont typeface="Times New Roman"/>
              <a:buChar char="-"/>
            </a:pPr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Economic impact and cost modeling; </a:t>
            </a:r>
            <a:endParaRPr lang="en-US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800100" lvl="1" indent="-342900">
              <a:lnSpc>
                <a:spcPct val="115000"/>
              </a:lnSpc>
              <a:buFont typeface="Times New Roman"/>
              <a:buChar char="-"/>
            </a:pPr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Public outreach; </a:t>
            </a:r>
            <a:endParaRPr lang="en-US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800100" lvl="1" indent="-342900">
              <a:lnSpc>
                <a:spcPct val="115000"/>
              </a:lnSpc>
              <a:buFont typeface="Times New Roman"/>
              <a:buChar char="-"/>
            </a:pPr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Recommendation of a project management agency;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and</a:t>
            </a:r>
          </a:p>
          <a:p>
            <a:pPr marL="800100" lvl="1" indent="-342900">
              <a:lnSpc>
                <a:spcPct val="115000"/>
              </a:lnSpc>
              <a:buFont typeface="Times New Roman"/>
              <a:buChar char="-"/>
            </a:pPr>
            <a:r>
              <a:rPr lang="en-US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Evaluation </a:t>
            </a:r>
            <a:r>
              <a:rPr lang="en-US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and selection of a project procurement </a:t>
            </a:r>
            <a:r>
              <a:rPr lang="en-US" dirty="0" smtClean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methodology</a:t>
            </a:r>
          </a:p>
          <a:p>
            <a:pPr lvl="1">
              <a:lnSpc>
                <a:spcPct val="115000"/>
              </a:lnSpc>
            </a:pPr>
            <a:endParaRPr lang="en-US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 typeface="Times New Roman"/>
              <a:buChar char="•"/>
              <a:tabLst>
                <a:tab pos="457200" algn="l"/>
              </a:tabLst>
            </a:pPr>
            <a:r>
              <a:rPr lang="en-US" sz="2200" dirty="0">
                <a:solidFill>
                  <a:prstClr val="black"/>
                </a:solidFill>
                <a:latin typeface="Times New Roman"/>
                <a:ea typeface="Calibri"/>
                <a:cs typeface="Times New Roman"/>
              </a:rPr>
              <a:t>$2,750,000 through State Water Implementation Fund for Texas (SWIFT)</a:t>
            </a:r>
            <a:endParaRPr lang="en-US" sz="22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8234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Georgia" panose="02040502050405020303" pitchFamily="18" charset="0"/>
              </a:rPr>
              <a:t>Seawater Desalination</a:t>
            </a:r>
            <a:endParaRPr lang="en-US" dirty="0">
              <a:latin typeface="Georgia" panose="02040502050405020303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6609271"/>
              </p:ext>
            </p:extLst>
          </p:nvPr>
        </p:nvGraphicFramePr>
        <p:xfrm>
          <a:off x="152400" y="1143000"/>
          <a:ext cx="8889593" cy="53692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24630"/>
                <a:gridCol w="4864963"/>
              </a:tblGrid>
              <a:tr h="8381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Benefits: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Challenges:</a:t>
                      </a:r>
                    </a:p>
                  </a:txBody>
                  <a:tcPr>
                    <a:solidFill>
                      <a:srgbClr val="002060"/>
                    </a:solidFill>
                  </a:tcPr>
                </a:tc>
              </a:tr>
              <a:tr h="4531043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Readily available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Infinite supply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Drought-proof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Reliable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Scalable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Proven technology</a:t>
                      </a:r>
                    </a:p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Environmental impacts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Brine management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3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Cost</a:t>
                      </a:r>
                    </a:p>
                    <a:p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100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05493" y="152400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500" dirty="0" smtClean="0">
                <a:solidFill>
                  <a:prstClr val="white"/>
                </a:solidFill>
                <a:latin typeface="Georgia" pitchFamily="18" charset="0"/>
              </a:rPr>
              <a:t>OUR MISSION</a:t>
            </a:r>
            <a:endParaRPr lang="en-US" sz="2500" dirty="0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81692" y="878915"/>
            <a:ext cx="676230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0" hangingPunct="0"/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provide leadership</a:t>
            </a:r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information, education, </a:t>
            </a:r>
          </a:p>
          <a:p>
            <a:pPr algn="ctr" eaLnBrk="0" hangingPunct="0"/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support for planning, financial 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assistance, </a:t>
            </a:r>
            <a:endParaRPr lang="en-US" sz="25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outreach 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the conservation and </a:t>
            </a:r>
            <a:endParaRPr lang="en-US" sz="25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responsible 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</a:t>
            </a:r>
            <a:endParaRPr lang="en-US" sz="25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/>
            <a:r>
              <a:rPr lang="en-US" sz="25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water for </a:t>
            </a:r>
            <a:r>
              <a:rPr lang="en-US" sz="25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Texas.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6" y="70472"/>
            <a:ext cx="1828649" cy="18286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900" y="2209800"/>
            <a:ext cx="2659782" cy="44012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8" y="3235031"/>
            <a:ext cx="4475341" cy="317171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5270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13902" y="6368712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 on both brackish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groundwater desalination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seawater desalination; </a:t>
            </a:r>
          </a:p>
          <a:p>
            <a:pPr marL="0" lvl="1" algn="ctr"/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Identification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designation of local or regional brackish groundwater production 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zones </a:t>
            </a: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25363"/>
            <a:ext cx="4191000" cy="545495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5800" y="217503"/>
            <a:ext cx="7838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Georgia" panose="02040502050405020303" pitchFamily="18" charset="0"/>
              </a:rPr>
              <a:t>2016 BIENNIAL REPORT TO TEXAS LEGISLATURE</a:t>
            </a:r>
            <a:endParaRPr lang="en-US" sz="2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90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0" y="151135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Georgia" panose="02040502050405020303" pitchFamily="18" charset="0"/>
              </a:rPr>
              <a:t>BRACKISH GROUNDWATR DESALINATION</a:t>
            </a:r>
            <a:endParaRPr lang="en-US" sz="280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8885" y="5195228"/>
            <a:ext cx="409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 Antonio Water System (SAWS) H2Oaks Center – Brackish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Desal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10" y="1229549"/>
            <a:ext cx="3886200" cy="3886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01009"/>
            <a:ext cx="3657600" cy="48768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4698866" y="5908720"/>
            <a:ext cx="4318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Kay Bailey Hutchison Brackish </a:t>
            </a:r>
            <a:r>
              <a:rPr lang="en-U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Desal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Plant</a:t>
            </a:r>
          </a:p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Paso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3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406" y="76200"/>
            <a:ext cx="8610600" cy="658436"/>
          </a:xfrm>
        </p:spPr>
        <p:txBody>
          <a:bodyPr>
            <a:noAutofit/>
          </a:bodyPr>
          <a:lstStyle/>
          <a:p>
            <a:pPr algn="ctr"/>
            <a:r>
              <a:rPr lang="en-US" sz="2400" dirty="0">
                <a:latin typeface="Georgia" panose="02040502050405020303" pitchFamily="18" charset="0"/>
              </a:rPr>
              <a:t>Share of Water Management Strategies in 2070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5C318A-713C-E34F-BE3B-BC9114480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1066800"/>
            <a:ext cx="9144000" cy="551228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9646" y="3124200"/>
            <a:ext cx="1600200" cy="533400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834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8" t="16044" r="11711" b="25894"/>
          <a:stretch/>
        </p:blipFill>
        <p:spPr>
          <a:xfrm>
            <a:off x="1524000" y="990600"/>
            <a:ext cx="6019800" cy="571220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209800" y="4145339"/>
            <a:ext cx="1079677" cy="470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200" y="152400"/>
            <a:ext cx="89916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kern="0" spc="-100" dirty="0" smtClean="0">
                <a:solidFill>
                  <a:prstClr val="white"/>
                </a:solidFill>
                <a:latin typeface="Georgia" panose="02040502050405020303" pitchFamily="18" charset="0"/>
              </a:rPr>
              <a:t>BRACKISH DESAL WATER MANAGEMENT STRATEGIES</a:t>
            </a:r>
            <a:endParaRPr lang="en-US" sz="2600" kern="0" dirty="0" smtClean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3289477" y="2057400"/>
            <a:ext cx="881481" cy="609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3429000" y="3579965"/>
            <a:ext cx="774878" cy="470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>
            <a:off x="6096000" y="4370835"/>
            <a:ext cx="1079677" cy="2351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991033" y="4370835"/>
            <a:ext cx="774878" cy="470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048517" y="5486400"/>
            <a:ext cx="774878" cy="470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4743934" y="4615629"/>
            <a:ext cx="872889" cy="6518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4661078" y="5867400"/>
            <a:ext cx="774878" cy="47029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274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Georgia" panose="02040502050405020303" pitchFamily="18" charset="0"/>
              </a:rPr>
              <a:t>BRACKISH GROUNDWATER DESAL PLANTS  </a:t>
            </a:r>
            <a:br>
              <a:rPr lang="en-US" dirty="0" smtClean="0">
                <a:latin typeface="Georgia" panose="02040502050405020303" pitchFamily="18" charset="0"/>
              </a:rPr>
            </a:br>
            <a:r>
              <a:rPr lang="en-US" dirty="0" smtClean="0">
                <a:latin typeface="Georgia" panose="02040502050405020303" pitchFamily="18" charset="0"/>
              </a:rPr>
              <a:t>2017 STATE WATER PLAN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33608"/>
            <a:ext cx="5433730" cy="592439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1" y="815157"/>
            <a:ext cx="93123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prstClr val="black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Regional water planning groups propose to implement 39 groundwater desalination projects 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4632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6031"/>
            <a:ext cx="9161016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57165" y="145002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INTERACTIVE DESAL DATABASE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Georgia" panose="02040502050405020303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20"/>
          <a:stretch/>
        </p:blipFill>
        <p:spPr bwMode="auto">
          <a:xfrm>
            <a:off x="609600" y="4495800"/>
            <a:ext cx="3770376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V="1">
            <a:off x="4379976" y="4495800"/>
            <a:ext cx="152647" cy="609600"/>
          </a:xfrm>
          <a:prstGeom prst="straightConnector1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8610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2400"/>
            <a:ext cx="9220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prstClr val="white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IMPACT OF HURRICANE HARVEY FLOODING – SOUTHEAST TEXAS</a:t>
            </a:r>
            <a:endParaRPr lang="en-US" sz="2200" dirty="0">
              <a:solidFill>
                <a:prstClr val="white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JWhite\Desktop\Hurricane Harvey Pics\Helicopter\IMG_81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152644"/>
            <a:ext cx="3861238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8476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448800" cy="6096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latin typeface="Georgia" panose="02040502050405020303" pitchFamily="18" charset="0"/>
              </a:rPr>
              <a:t>TWDB REGIONAL FINANCIAL ASSISTANCE WORKSHOPS &amp;</a:t>
            </a:r>
            <a:br>
              <a:rPr lang="en-US" dirty="0" smtClean="0">
                <a:latin typeface="Georgia" panose="02040502050405020303" pitchFamily="18" charset="0"/>
              </a:rPr>
            </a:br>
            <a:r>
              <a:rPr lang="en-US" dirty="0" smtClean="0">
                <a:latin typeface="Georgia" panose="02040502050405020303" pitchFamily="18" charset="0"/>
              </a:rPr>
              <a:t>DISASTER recovery WORKSHOPS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2121256"/>
              </p:ext>
            </p:extLst>
          </p:nvPr>
        </p:nvGraphicFramePr>
        <p:xfrm>
          <a:off x="152400" y="1219200"/>
          <a:ext cx="8686800" cy="4953002"/>
        </p:xfrm>
        <a:graphic>
          <a:graphicData uri="http://schemas.openxmlformats.org/drawingml/2006/table">
            <a:tbl>
              <a:tblPr firstRow="1" firstCol="1" bandRow="1"/>
              <a:tblGrid>
                <a:gridCol w="1240692"/>
                <a:gridCol w="2674816"/>
                <a:gridCol w="2819400"/>
                <a:gridCol w="1951892"/>
              </a:tblGrid>
              <a:tr h="3022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Location *</a:t>
                      </a:r>
                      <a:endParaRPr lang="en-US" sz="16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Date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Building Name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Address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5036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Yoakum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November 7, 2017 – 10 a.m.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*Includes Disaster Relief Topics*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Texas Department of Transportation-Training Room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403 Huck Street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Yoakum, TX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3957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Corpus Christi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November 30, 2017 – 10 a.m.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*Disaster Recovery Topics Only*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Coastal Bend Council of Governments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2910 Leopard Street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Corpus Christi, TX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1281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Houston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December 5, 2017 – 1 p.m.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*Disaster Recovery Topics Only*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Houston-Galveston Area Council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Conference Rooms B &amp; C, 2</a:t>
                      </a:r>
                      <a:r>
                        <a:rPr lang="en-US" sz="1400" baseline="30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Floor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3555 Timmons Lane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Houston, TX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2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Edinburg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December 12, 2017 – 9 a.m.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Edinburg Conference Center at Renaissance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118 Paseo Del Prado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Edinburg, TX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2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Beaumont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December 13, 2017 – 9 a.m.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*Disaster Recovery Topics Only*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South East Texas Regional Planning Commission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2210 Eastex Frwy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Beaumont, TX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2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Glen Rose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January 9, 2018 – 1 p.m.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Somervell County Water District, Administrative Office-Board Room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2099 County Road 301 Glen Rose, TX 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628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Denton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February 6, 2018 – 9 a.m.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Public Safety Training Facility, Conference Room C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719 Hickory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Denton, TX 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52400" y="2286000"/>
            <a:ext cx="8686800" cy="8382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012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51135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Georgia" panose="02040502050405020303" pitchFamily="18" charset="0"/>
              </a:rPr>
              <a:t>BUILDING A STRONGER TEXAS</a:t>
            </a:r>
            <a:endParaRPr lang="en-US" sz="280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365" y="2530"/>
            <a:ext cx="826635" cy="82296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0"/>
            <a:ext cx="826635" cy="822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145" y="1143000"/>
            <a:ext cx="6324600" cy="4743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534945" y="602941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762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cap="none" dirty="0">
                <a:latin typeface="Georgia" pitchFamily="18" charset="0"/>
              </a:rPr>
              <a:t>HOW TO CONTACT 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524000" y="4724573"/>
            <a:ext cx="6324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Kathleen Jackson, P.E.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@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twdb_kathleen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512.463.7847</a:t>
            </a:r>
          </a:p>
          <a:p>
            <a:pPr algn="ctr"/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Kathleen.Jackson@twdb.texas.gov</a:t>
            </a:r>
          </a:p>
          <a:p>
            <a:pPr algn="ctr"/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www.twdb.texas.gov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8801" y="1220970"/>
            <a:ext cx="5483744" cy="36558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6730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152403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Georgia" pitchFamily="18" charset="0"/>
              </a:rPr>
              <a:t>HISTORIC AND PROJECTED </a:t>
            </a:r>
            <a:r>
              <a:rPr lang="en-US" sz="2400" dirty="0">
                <a:solidFill>
                  <a:schemeClr val="bg1"/>
                </a:solidFill>
                <a:latin typeface="Georgia" pitchFamily="18" charset="0"/>
              </a:rPr>
              <a:t>TEXAS POPULATION GROWTH</a:t>
            </a: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325160" y="3168221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Texas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(Millions)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67200" y="560971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Decade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28"/>
            <a:ext cx="9144000" cy="604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45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-228600" y="859536"/>
            <a:ext cx="8458200" cy="1295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4400" i="1" dirty="0">
              <a:solidFill>
                <a:srgbClr val="0066CC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7721" y="4054507"/>
            <a:ext cx="5105400" cy="192257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</a:pPr>
            <a:endParaRPr lang="en-US" sz="2200" dirty="0">
              <a:solidFill>
                <a:prstClr val="black"/>
              </a:solidFill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Local 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Political Subdivision serves as </a:t>
            </a:r>
            <a:r>
              <a:rPr lang="en-US" sz="20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administrator </a:t>
            </a:r>
            <a:endParaRPr lang="en-US" sz="2000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endParaRPr lang="en-US" sz="2000" dirty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Public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consensus-driven</a:t>
            </a:r>
          </a:p>
          <a:p>
            <a:pPr>
              <a:lnSpc>
                <a:spcPct val="80000"/>
              </a:lnSpc>
            </a:pPr>
            <a:endParaRPr lang="en-US" sz="2000" dirty="0" smtClean="0">
              <a:solidFill>
                <a:prstClr val="black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L</a:t>
            </a:r>
            <a:r>
              <a:rPr lang="en-US" sz="2000" dirty="0" smtClean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ocal/regional </a:t>
            </a:r>
            <a:r>
              <a:rPr lang="en-US" sz="2000" dirty="0">
                <a:solidFill>
                  <a:prstClr val="black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decision making process</a:t>
            </a:r>
          </a:p>
          <a:p>
            <a:pPr>
              <a:lnSpc>
                <a:spcPct val="80000"/>
              </a:lnSpc>
            </a:pPr>
            <a:endParaRPr lang="en-US" sz="2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sz="2400" dirty="0">
              <a:solidFill>
                <a:prstClr val="black">
                  <a:lumMod val="85000"/>
                  <a:lumOff val="15000"/>
                </a:prstClr>
              </a:solidFill>
              <a:latin typeface="Calibri" panose="020F0502020204030204" pitchFamily="34" charset="0"/>
            </a:endParaRPr>
          </a:p>
          <a:p>
            <a:pPr>
              <a:defRPr/>
            </a:pPr>
            <a:endParaRPr lang="en-US" sz="2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5240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prstClr val="white"/>
                </a:solidFill>
                <a:latin typeface="Georgia" panose="02040502050405020303" pitchFamily="18" charset="0"/>
              </a:rPr>
              <a:t>REGIONAL </a:t>
            </a:r>
            <a:r>
              <a:rPr lang="en-US" sz="2800" dirty="0">
                <a:solidFill>
                  <a:prstClr val="white"/>
                </a:solidFill>
                <a:latin typeface="Georgia" panose="02040502050405020303" pitchFamily="18" charset="0"/>
              </a:rPr>
              <a:t>WATER </a:t>
            </a:r>
            <a:r>
              <a:rPr lang="en-US" sz="2800" dirty="0" smtClean="0">
                <a:solidFill>
                  <a:prstClr val="white"/>
                </a:solidFill>
                <a:latin typeface="Georgia" panose="02040502050405020303" pitchFamily="18" charset="0"/>
              </a:rPr>
              <a:t>PLANNING GROUPS</a:t>
            </a:r>
            <a:endParaRPr lang="en-US" sz="2800" dirty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2255" y="3302105"/>
            <a:ext cx="3481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M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9670" y="3407802"/>
            <a:ext cx="33980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34516" y="6376277"/>
            <a:ext cx="3656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Region 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186" y="939139"/>
            <a:ext cx="3275011" cy="245625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3926358"/>
            <a:ext cx="3235842" cy="24268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41" y="868396"/>
            <a:ext cx="3256759" cy="24425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56094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52403"/>
            <a:ext cx="83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white"/>
                </a:solidFill>
                <a:latin typeface="Georgia" panose="02040502050405020303" pitchFamily="18" charset="0"/>
              </a:rPr>
              <a:t>2017 STATE WATER PLAN</a:t>
            </a:r>
            <a:endParaRPr lang="en-US" sz="240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65" y="990603"/>
            <a:ext cx="9092459" cy="5653087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5182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4"/>
          <p:cNvSpPr txBox="1">
            <a:spLocks/>
          </p:cNvSpPr>
          <p:nvPr/>
        </p:nvSpPr>
        <p:spPr>
          <a:xfrm>
            <a:off x="457200" y="195590"/>
            <a:ext cx="822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2800" kern="1200" cap="all" baseline="0">
                <a:solidFill>
                  <a:schemeClr val="bg1"/>
                </a:solidFill>
                <a:latin typeface="Helvetica57Condensed" pitchFamily="82" charset="0"/>
                <a:ea typeface="+mj-ea"/>
                <a:cs typeface="+mj-cs"/>
              </a:defRPr>
            </a:lvl1pPr>
          </a:lstStyle>
          <a:p>
            <a:pPr algn="ctr"/>
            <a:r>
              <a:rPr lang="en-US" smtClean="0">
                <a:latin typeface="Georgia" panose="02040502050405020303" pitchFamily="18" charset="0"/>
              </a:rPr>
              <a:t>ONLINE 2017 state water plan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78998" y="6334780"/>
            <a:ext cx="64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http://texasstatewaterplan.org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65" y="894947"/>
            <a:ext cx="6058270" cy="546794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52600" y="1693644"/>
            <a:ext cx="2057400" cy="363756"/>
          </a:xfrm>
          <a:prstGeom prst="rect">
            <a:avLst/>
          </a:pr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7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90600" y="152400"/>
            <a:ext cx="7696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Georgia" panose="02040502050405020303" pitchFamily="18" charset="0"/>
              </a:rPr>
              <a:t>TOTAL SWIFT COMMITMENTS</a:t>
            </a:r>
            <a:endParaRPr lang="en-US" sz="320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10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5427205"/>
              </p:ext>
            </p:extLst>
          </p:nvPr>
        </p:nvGraphicFramePr>
        <p:xfrm>
          <a:off x="457200" y="1331003"/>
          <a:ext cx="8229600" cy="4652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2743200" y="6363984"/>
            <a:ext cx="6096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R</a:t>
            </a:r>
            <a:r>
              <a:rPr lang="en-US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eflects </a:t>
            </a:r>
            <a:r>
              <a:rPr lang="en-US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subsequent adjustment based on actual closings.</a:t>
            </a:r>
          </a:p>
        </p:txBody>
      </p:sp>
    </p:spTree>
    <p:extLst>
      <p:ext uri="{BB962C8B-B14F-4D97-AF65-F5344CB8AC3E}">
        <p14:creationId xmlns:p14="http://schemas.microsoft.com/office/powerpoint/2010/main" val="1998731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6096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>
                <a:latin typeface="Georgia" panose="02040502050405020303" pitchFamily="18" charset="0"/>
              </a:rPr>
              <a:t>twdb</a:t>
            </a:r>
            <a:r>
              <a:rPr lang="en-US" dirty="0" smtClean="0">
                <a:latin typeface="Georgia" panose="02040502050405020303" pitchFamily="18" charset="0"/>
              </a:rPr>
              <a:t> regional TEAMs</a:t>
            </a:r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057400"/>
            <a:ext cx="8382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6" y="1066803"/>
            <a:ext cx="9126984" cy="51800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49753" y="4724400"/>
            <a:ext cx="2677358" cy="1676400"/>
          </a:xfrm>
          <a:prstGeom prst="rect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42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47" y="929941"/>
            <a:ext cx="7389159" cy="570980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53249-3C6A-40B3-9869-4277DB2158F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5000" y="162759"/>
            <a:ext cx="510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 smtClean="0">
                <a:solidFill>
                  <a:prstClr val="white"/>
                </a:solidFill>
                <a:latin typeface="Georgia" panose="02040502050405020303" pitchFamily="18" charset="0"/>
              </a:rPr>
              <a:t>COMMUNITIES FUNDED</a:t>
            </a:r>
            <a:endParaRPr lang="en-US" sz="2400" dirty="0">
              <a:solidFill>
                <a:prstClr val="white"/>
              </a:solidFill>
              <a:latin typeface="Georgia" panose="02040502050405020303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00200"/>
            <a:ext cx="260985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990602"/>
            <a:ext cx="3733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TWDB has committed over 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$24.5 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BILLION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loans and grants since inception (1957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TWDB has committed over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$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BILLION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RURAL ENTITIES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(population&lt;10,000) in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loans and grants </a:t>
            </a:r>
            <a:r>
              <a:rPr lang="en-U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last 10 years</a:t>
            </a: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029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0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2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3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5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6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7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9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4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1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22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23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20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24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5.xml><?xml version="1.0" encoding="utf-8"?>
<a:theme xmlns:a="http://schemas.openxmlformats.org/drawingml/2006/main" name="25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26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7.xml><?xml version="1.0" encoding="utf-8"?>
<a:theme xmlns:a="http://schemas.openxmlformats.org/drawingml/2006/main" name="27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8.xml><?xml version="1.0" encoding="utf-8"?>
<a:theme xmlns:a="http://schemas.openxmlformats.org/drawingml/2006/main" name="28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9.xml><?xml version="1.0" encoding="utf-8"?>
<a:theme xmlns:a="http://schemas.openxmlformats.org/drawingml/2006/main" name="29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30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1.xml><?xml version="1.0" encoding="utf-8"?>
<a:theme xmlns:a="http://schemas.openxmlformats.org/drawingml/2006/main" name="31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2.xml><?xml version="1.0" encoding="utf-8"?>
<a:theme xmlns:a="http://schemas.openxmlformats.org/drawingml/2006/main" name="32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3.xml><?xml version="1.0" encoding="utf-8"?>
<a:theme xmlns:a="http://schemas.openxmlformats.org/drawingml/2006/main" name="33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4.xml><?xml version="1.0" encoding="utf-8"?>
<a:theme xmlns:a="http://schemas.openxmlformats.org/drawingml/2006/main" name="34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5.xml><?xml version="1.0" encoding="utf-8"?>
<a:theme xmlns:a="http://schemas.openxmlformats.org/drawingml/2006/main" name="35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6.xml><?xml version="1.0" encoding="utf-8"?>
<a:theme xmlns:a="http://schemas.openxmlformats.org/drawingml/2006/main" name="36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7.xml><?xml version="1.0" encoding="utf-8"?>
<a:theme xmlns:a="http://schemas.openxmlformats.org/drawingml/2006/main" name="37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8.xml><?xml version="1.0" encoding="utf-8"?>
<a:theme xmlns:a="http://schemas.openxmlformats.org/drawingml/2006/main" name="38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9.xml><?xml version="1.0" encoding="utf-8"?>
<a:theme xmlns:a="http://schemas.openxmlformats.org/drawingml/2006/main" name="39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0.xml><?xml version="1.0" encoding="utf-8"?>
<a:theme xmlns:a="http://schemas.openxmlformats.org/drawingml/2006/main" name="40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1.xml><?xml version="1.0" encoding="utf-8"?>
<a:theme xmlns:a="http://schemas.openxmlformats.org/drawingml/2006/main" name="41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2.xml><?xml version="1.0" encoding="utf-8"?>
<a:theme xmlns:a="http://schemas.openxmlformats.org/drawingml/2006/main" name="42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3.xml><?xml version="1.0" encoding="utf-8"?>
<a:theme xmlns:a="http://schemas.openxmlformats.org/drawingml/2006/main" name="43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4.xml><?xml version="1.0" encoding="utf-8"?>
<a:theme xmlns:a="http://schemas.openxmlformats.org/drawingml/2006/main" name="Theme1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5.xml><?xml version="1.0" encoding="utf-8"?>
<a:theme xmlns:a="http://schemas.openxmlformats.org/drawingml/2006/main" name="44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6.xml><?xml version="1.0" encoding="utf-8"?>
<a:theme xmlns:a="http://schemas.openxmlformats.org/drawingml/2006/main" name="45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7.xml><?xml version="1.0" encoding="utf-8"?>
<a:theme xmlns:a="http://schemas.openxmlformats.org/drawingml/2006/main" name="46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8.xml><?xml version="1.0" encoding="utf-8"?>
<a:theme xmlns:a="http://schemas.openxmlformats.org/drawingml/2006/main" name="1_Theme1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9_Office Theme">
  <a:themeElements>
    <a:clrScheme name="Custom 1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B4E3F5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10995</TotalTime>
  <Words>907</Words>
  <Application>Microsoft Macintosh PowerPoint</Application>
  <PresentationFormat>On-screen Show (4:3)</PresentationFormat>
  <Paragraphs>292</Paragraphs>
  <Slides>29</Slides>
  <Notes>27</Notes>
  <HiddenSlides>0</HiddenSlides>
  <MMClips>0</MMClips>
  <ScaleCrop>false</ScaleCrop>
  <HeadingPairs>
    <vt:vector size="4" baseType="variant">
      <vt:variant>
        <vt:lpstr>Theme</vt:lpstr>
      </vt:variant>
      <vt:variant>
        <vt:i4>48</vt:i4>
      </vt:variant>
      <vt:variant>
        <vt:lpstr>Slide Titles</vt:lpstr>
      </vt:variant>
      <vt:variant>
        <vt:i4>29</vt:i4>
      </vt:variant>
    </vt:vector>
  </HeadingPairs>
  <TitlesOfParts>
    <vt:vector size="77" baseType="lpstr"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15_Office Theme</vt:lpstr>
      <vt:lpstr>16_Office Theme</vt:lpstr>
      <vt:lpstr>17_Office Theme</vt:lpstr>
      <vt:lpstr>19_Office Theme</vt:lpstr>
      <vt:lpstr>14_Office Theme</vt:lpstr>
      <vt:lpstr>18_Office Theme</vt:lpstr>
      <vt:lpstr>21_Office Theme</vt:lpstr>
      <vt:lpstr>22_Office Theme</vt:lpstr>
      <vt:lpstr>23_Office Theme</vt:lpstr>
      <vt:lpstr>20_Office Theme</vt:lpstr>
      <vt:lpstr>24_Office Theme</vt:lpstr>
      <vt:lpstr>25_Office Theme</vt:lpstr>
      <vt:lpstr>26_Office Theme</vt:lpstr>
      <vt:lpstr>27_Office Theme</vt:lpstr>
      <vt:lpstr>28_Office Theme</vt:lpstr>
      <vt:lpstr>29_Office Theme</vt:lpstr>
      <vt:lpstr>30_Office Theme</vt:lpstr>
      <vt:lpstr>31_Office Theme</vt:lpstr>
      <vt:lpstr>32_Office Theme</vt:lpstr>
      <vt:lpstr>33_Office Theme</vt:lpstr>
      <vt:lpstr>34_Office Theme</vt:lpstr>
      <vt:lpstr>35_Office Theme</vt:lpstr>
      <vt:lpstr>36_Office Theme</vt:lpstr>
      <vt:lpstr>37_Office Theme</vt:lpstr>
      <vt:lpstr>38_Office Theme</vt:lpstr>
      <vt:lpstr>39_Office Theme</vt:lpstr>
      <vt:lpstr>40_Office Theme</vt:lpstr>
      <vt:lpstr>41_Office Theme</vt:lpstr>
      <vt:lpstr>42_Office Theme</vt:lpstr>
      <vt:lpstr>43_Office Theme</vt:lpstr>
      <vt:lpstr>Theme1</vt:lpstr>
      <vt:lpstr>44_Office Theme</vt:lpstr>
      <vt:lpstr>45_Office Theme</vt:lpstr>
      <vt:lpstr>46_Office Theme</vt:lpstr>
      <vt:lpstr>1_Theme1</vt:lpstr>
      <vt:lpstr> WATER for TEXAS Water for the Future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twdb regional TEAMs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Share of Water Management Strategies in 2070</vt:lpstr>
      <vt:lpstr>PowerPoint Presentation</vt:lpstr>
      <vt:lpstr>PowerPoint Presentation</vt:lpstr>
      <vt:lpstr>M&amp;G RESINS USA, LLC - Corpus Christi</vt:lpstr>
      <vt:lpstr>TWDB Funded project</vt:lpstr>
      <vt:lpstr>Seawater Desalination</vt:lpstr>
      <vt:lpstr>PowerPoint Presentation</vt:lpstr>
      <vt:lpstr>PowerPoint Presentation</vt:lpstr>
      <vt:lpstr>Share of Water Management Strategies in 2070</vt:lpstr>
      <vt:lpstr>PowerPoint Presentation</vt:lpstr>
      <vt:lpstr>BRACKISH GROUNDWATER DESAL PLANTS   2017 STATE WATER PLAN</vt:lpstr>
      <vt:lpstr>PowerPoint Presentation</vt:lpstr>
      <vt:lpstr>PowerPoint Presentation</vt:lpstr>
      <vt:lpstr>TWDB REGIONAL FINANCIAL ASSISTANCE WORKSHOPS &amp; DISASTER recovery WORKSHOPS</vt:lpstr>
      <vt:lpstr>PowerPoint Presentation</vt:lpstr>
      <vt:lpstr>HOW TO CONTACT ME</vt:lpstr>
    </vt:vector>
  </TitlesOfParts>
  <Company>Texas Water Development Board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for TEXAS Water for the Future</dc:title>
  <dc:creator>HDesk</dc:creator>
  <cp:lastModifiedBy>Sarah Woolley</cp:lastModifiedBy>
  <cp:revision>343</cp:revision>
  <cp:lastPrinted>2017-10-30T16:01:52Z</cp:lastPrinted>
  <dcterms:created xsi:type="dcterms:W3CDTF">2016-08-03T18:40:06Z</dcterms:created>
  <dcterms:modified xsi:type="dcterms:W3CDTF">2017-12-01T16:19:47Z</dcterms:modified>
</cp:coreProperties>
</file>